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3" r:id="rId19"/>
    <p:sldId id="272"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3CF76-1364-475A-823F-3E38657C5F84}" v="2" dt="2020-06-25T20:55:24.299"/>
    <p1510:client id="{E2F6CC62-A8FA-4CA3-B44E-705F9FC4EF55}" v="81" dt="2020-06-26T14:02:27.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6-26T14:39:48.126" v="7528" actId="20577"/>
      <pc:docMkLst>
        <pc:docMk/>
      </pc:docMkLst>
      <pc:sldChg chg="modSp">
        <pc:chgData name="Francis, Thomas" userId="2e7f689e-290c-4746-ba0f-274b885931e9" providerId="ADAL" clId="{E2F6CC62-A8FA-4CA3-B44E-705F9FC4EF55}" dt="2020-06-25T19:13:55.413" v="7199" actId="20577"/>
        <pc:sldMkLst>
          <pc:docMk/>
          <pc:sldMk cId="118792049" sldId="256"/>
        </pc:sldMkLst>
        <pc:spChg chg="mod">
          <ac:chgData name="Francis, Thomas" userId="2e7f689e-290c-4746-ba0f-274b885931e9" providerId="ADAL" clId="{E2F6CC62-A8FA-4CA3-B44E-705F9FC4EF55}" dt="2020-06-25T19:13:55.413" v="7199" actId="20577"/>
          <ac:spMkLst>
            <pc:docMk/>
            <pc:sldMk cId="118792049" sldId="256"/>
            <ac:spMk id="2" creationId="{14F14D6C-9B62-40E2-A81E-6E3568794489}"/>
          </ac:spMkLst>
        </pc:spChg>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addSp modSp add mod setBg">
        <pc:chgData name="Francis, Thomas" userId="2e7f689e-290c-4746-ba0f-274b885931e9" providerId="ADAL" clId="{E2F6CC62-A8FA-4CA3-B44E-705F9FC4EF55}" dt="2020-06-26T14:04:34.778" v="7327" actId="122"/>
        <pc:sldMkLst>
          <pc:docMk/>
          <pc:sldMk cId="3120845105" sldId="257"/>
        </pc:sldMkLst>
        <pc:spChg chg="mod">
          <ac:chgData name="Francis, Thomas" userId="2e7f689e-290c-4746-ba0f-274b885931e9" providerId="ADAL" clId="{E2F6CC62-A8FA-4CA3-B44E-705F9FC4EF55}" dt="2020-06-26T14:04:34.778" v="7327" actId="122"/>
          <ac:spMkLst>
            <pc:docMk/>
            <pc:sldMk cId="3120845105" sldId="257"/>
            <ac:spMk id="2" creationId="{BCB2D7CD-753D-4A6A-8CFD-C62EE5AACC66}"/>
          </ac:spMkLst>
        </pc:spChg>
        <pc:spChg chg="mod">
          <ac:chgData name="Francis, Thomas" userId="2e7f689e-290c-4746-ba0f-274b885931e9" providerId="ADAL" clId="{E2F6CC62-A8FA-4CA3-B44E-705F9FC4EF55}" dt="2020-06-26T14:04:26.296" v="7326" actId="26606"/>
          <ac:spMkLst>
            <pc:docMk/>
            <pc:sldMk cId="3120845105" sldId="257"/>
            <ac:spMk id="3" creationId="{DA475984-AACC-404F-9DED-331D7A7B3FEF}"/>
          </ac:spMkLst>
        </pc:spChg>
        <pc:spChg chg="add">
          <ac:chgData name="Francis, Thomas" userId="2e7f689e-290c-4746-ba0f-274b885931e9" providerId="ADAL" clId="{E2F6CC62-A8FA-4CA3-B44E-705F9FC4EF55}" dt="2020-06-26T14:04:26.296" v="7326" actId="26606"/>
          <ac:spMkLst>
            <pc:docMk/>
            <pc:sldMk cId="3120845105" sldId="257"/>
            <ac:spMk id="8" creationId="{CD306B45-25EE-434D-ABA9-A27B79320CFF}"/>
          </ac:spMkLst>
        </pc:spChg>
        <pc:spChg chg="add">
          <ac:chgData name="Francis, Thomas" userId="2e7f689e-290c-4746-ba0f-274b885931e9" providerId="ADAL" clId="{E2F6CC62-A8FA-4CA3-B44E-705F9FC4EF55}" dt="2020-06-26T14:04:26.296" v="7326" actId="26606"/>
          <ac:spMkLst>
            <pc:docMk/>
            <pc:sldMk cId="3120845105" sldId="257"/>
            <ac:spMk id="10" creationId="{0A42F85E-4939-431E-8B4A-EC07C8E0AB65}"/>
          </ac:spMkLst>
        </pc:spChg>
        <pc:grpChg chg="add">
          <ac:chgData name="Francis, Thomas" userId="2e7f689e-290c-4746-ba0f-274b885931e9" providerId="ADAL" clId="{E2F6CC62-A8FA-4CA3-B44E-705F9FC4EF55}" dt="2020-06-26T14:04:26.296" v="7326" actId="26606"/>
          <ac:grpSpMkLst>
            <pc:docMk/>
            <pc:sldMk cId="3120845105" sldId="257"/>
            <ac:grpSpMk id="14" creationId="{5D2B17EF-74EB-4C33-B2E2-8E727B2E7D68}"/>
          </ac:grpSpMkLst>
        </pc:grpChg>
        <pc:cxnChg chg="add">
          <ac:chgData name="Francis, Thomas" userId="2e7f689e-290c-4746-ba0f-274b885931e9" providerId="ADAL" clId="{E2F6CC62-A8FA-4CA3-B44E-705F9FC4EF55}" dt="2020-06-26T14:04:26.296" v="7326" actId="26606"/>
          <ac:cxnSpMkLst>
            <pc:docMk/>
            <pc:sldMk cId="3120845105" sldId="257"/>
            <ac:cxnSpMk id="12" creationId="{27EBB3F9-D6F7-4F6A-8843-9FEBA15E4969}"/>
          </ac:cxnSpMkLst>
        </pc:cxn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6T13:47:47.096" v="7247" actId="15"/>
        <pc:sldMkLst>
          <pc:docMk/>
          <pc:sldMk cId="2261067227" sldId="259"/>
        </pc:sldMkLst>
        <pc:spChg chg="mod">
          <ac:chgData name="Francis, Thomas" userId="2e7f689e-290c-4746-ba0f-274b885931e9" providerId="ADAL" clId="{E2F6CC62-A8FA-4CA3-B44E-705F9FC4EF55}" dt="2020-06-26T13:47:47.096" v="7247" actId="15"/>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6T14:27:45.323" v="7457" actId="20577"/>
        <pc:sldMkLst>
          <pc:docMk/>
          <pc:sldMk cId="1218510847" sldId="260"/>
        </pc:sldMkLst>
        <pc:spChg chg="mod">
          <ac:chgData name="Francis, Thomas" userId="2e7f689e-290c-4746-ba0f-274b885931e9" providerId="ADAL" clId="{E2F6CC62-A8FA-4CA3-B44E-705F9FC4EF55}" dt="2020-06-26T14:13:41.899" v="7359" actId="20577"/>
          <ac:spMkLst>
            <pc:docMk/>
            <pc:sldMk cId="1218510847" sldId="260"/>
            <ac:spMk id="2" creationId="{0E9E9493-B9AD-4917-A903-3B6FE53A9442}"/>
          </ac:spMkLst>
        </pc:spChg>
        <pc:spChg chg="mod">
          <ac:chgData name="Francis, Thomas" userId="2e7f689e-290c-4746-ba0f-274b885931e9" providerId="ADAL" clId="{E2F6CC62-A8FA-4CA3-B44E-705F9FC4EF55}" dt="2020-06-26T14:27:45.323" v="7457"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delSp modSp add mod setBg">
        <pc:chgData name="Francis, Thomas" userId="2e7f689e-290c-4746-ba0f-274b885931e9" providerId="ADAL" clId="{E2F6CC62-A8FA-4CA3-B44E-705F9FC4EF55}" dt="2020-06-26T14:31:02" v="7458" actId="122"/>
        <pc:sldMkLst>
          <pc:docMk/>
          <pc:sldMk cId="1869608470" sldId="261"/>
        </pc:sldMkLst>
        <pc:spChg chg="mod">
          <ac:chgData name="Francis, Thomas" userId="2e7f689e-290c-4746-ba0f-274b885931e9" providerId="ADAL" clId="{E2F6CC62-A8FA-4CA3-B44E-705F9FC4EF55}" dt="2020-06-26T14:31:02" v="7458" actId="122"/>
          <ac:spMkLst>
            <pc:docMk/>
            <pc:sldMk cId="1869608470" sldId="261"/>
            <ac:spMk id="2" creationId="{EB55CCCA-E5E2-4C6E-A942-18132981FBAF}"/>
          </ac:spMkLst>
        </pc:spChg>
        <pc:spChg chg="mod">
          <ac:chgData name="Francis, Thomas" userId="2e7f689e-290c-4746-ba0f-274b885931e9" providerId="ADAL" clId="{E2F6CC62-A8FA-4CA3-B44E-705F9FC4EF55}" dt="2020-06-26T14:14:28.772" v="7364" actId="26606"/>
          <ac:spMkLst>
            <pc:docMk/>
            <pc:sldMk cId="1869608470" sldId="261"/>
            <ac:spMk id="3" creationId="{9D92BAF7-0615-4FB6-B39B-9CDCF6D1CA74}"/>
          </ac:spMkLst>
        </pc:spChg>
        <pc:spChg chg="add del">
          <ac:chgData name="Francis, Thomas" userId="2e7f689e-290c-4746-ba0f-274b885931e9" providerId="ADAL" clId="{E2F6CC62-A8FA-4CA3-B44E-705F9FC4EF55}" dt="2020-06-26T14:14:28.777" v="7365" actId="26606"/>
          <ac:spMkLst>
            <pc:docMk/>
            <pc:sldMk cId="1869608470" sldId="261"/>
            <ac:spMk id="8" creationId="{83030214-227F-42DB-9282-BBA6AF8D94A8}"/>
          </ac:spMkLst>
        </pc:spChg>
        <pc:spChg chg="add del">
          <ac:chgData name="Francis, Thomas" userId="2e7f689e-290c-4746-ba0f-274b885931e9" providerId="ADAL" clId="{E2F6CC62-A8FA-4CA3-B44E-705F9FC4EF55}" dt="2020-06-26T14:14:28.777" v="7365" actId="26606"/>
          <ac:spMkLst>
            <pc:docMk/>
            <pc:sldMk cId="1869608470" sldId="261"/>
            <ac:spMk id="10" creationId="{0D7A9289-BAD1-4A78-979F-A655C886DBF5}"/>
          </ac:spMkLst>
        </pc:spChg>
        <pc:spChg chg="add del">
          <ac:chgData name="Francis, Thomas" userId="2e7f689e-290c-4746-ba0f-274b885931e9" providerId="ADAL" clId="{E2F6CC62-A8FA-4CA3-B44E-705F9FC4EF55}" dt="2020-06-26T14:14:28.772" v="7364" actId="26606"/>
          <ac:spMkLst>
            <pc:docMk/>
            <pc:sldMk cId="1869608470" sldId="261"/>
            <ac:spMk id="15" creationId="{CD306B45-25EE-434D-ABA9-A27B79320CFF}"/>
          </ac:spMkLst>
        </pc:spChg>
        <pc:spChg chg="add del">
          <ac:chgData name="Francis, Thomas" userId="2e7f689e-290c-4746-ba0f-274b885931e9" providerId="ADAL" clId="{E2F6CC62-A8FA-4CA3-B44E-705F9FC4EF55}" dt="2020-06-26T14:14:28.772" v="7364" actId="26606"/>
          <ac:spMkLst>
            <pc:docMk/>
            <pc:sldMk cId="1869608470" sldId="261"/>
            <ac:spMk id="17" creationId="{0A42F85E-4939-431E-8B4A-EC07C8E0AB65}"/>
          </ac:spMkLst>
        </pc:spChg>
        <pc:spChg chg="add">
          <ac:chgData name="Francis, Thomas" userId="2e7f689e-290c-4746-ba0f-274b885931e9" providerId="ADAL" clId="{E2F6CC62-A8FA-4CA3-B44E-705F9FC4EF55}" dt="2020-06-26T14:14:28.777" v="7365" actId="26606"/>
          <ac:spMkLst>
            <pc:docMk/>
            <pc:sldMk cId="1869608470" sldId="261"/>
            <ac:spMk id="35" creationId="{83030214-227F-42DB-9282-BBA6AF8D94A8}"/>
          </ac:spMkLst>
        </pc:spChg>
        <pc:spChg chg="add">
          <ac:chgData name="Francis, Thomas" userId="2e7f689e-290c-4746-ba0f-274b885931e9" providerId="ADAL" clId="{E2F6CC62-A8FA-4CA3-B44E-705F9FC4EF55}" dt="2020-06-26T14:14:28.777" v="7365" actId="26606"/>
          <ac:spMkLst>
            <pc:docMk/>
            <pc:sldMk cId="1869608470" sldId="261"/>
            <ac:spMk id="36" creationId="{0D7A9289-BAD1-4A78-979F-A655C886DBF5}"/>
          </ac:spMkLst>
        </pc:spChg>
        <pc:grpChg chg="add del">
          <ac:chgData name="Francis, Thomas" userId="2e7f689e-290c-4746-ba0f-274b885931e9" providerId="ADAL" clId="{E2F6CC62-A8FA-4CA3-B44E-705F9FC4EF55}" dt="2020-06-26T14:14:28.772" v="7364" actId="26606"/>
          <ac:grpSpMkLst>
            <pc:docMk/>
            <pc:sldMk cId="1869608470" sldId="261"/>
            <ac:grpSpMk id="21" creationId="{5D2B17EF-74EB-4C33-B2E2-8E727B2E7D68}"/>
          </ac:grpSpMkLst>
        </pc:grpChg>
        <pc:cxnChg chg="add del">
          <ac:chgData name="Francis, Thomas" userId="2e7f689e-290c-4746-ba0f-274b885931e9" providerId="ADAL" clId="{E2F6CC62-A8FA-4CA3-B44E-705F9FC4EF55}" dt="2020-06-26T14:14:28.772" v="7364" actId="26606"/>
          <ac:cxnSpMkLst>
            <pc:docMk/>
            <pc:sldMk cId="1869608470" sldId="261"/>
            <ac:cxnSpMk id="19" creationId="{27EBB3F9-D6F7-4F6A-8843-9FEBA15E4969}"/>
          </ac:cxnSpMkLst>
        </pc:cxnChg>
      </pc:sldChg>
      <pc:sldChg chg="addSp modSp add mod setBg">
        <pc:chgData name="Francis, Thomas" userId="2e7f689e-290c-4746-ba0f-274b885931e9" providerId="ADAL" clId="{E2F6CC62-A8FA-4CA3-B44E-705F9FC4EF55}" dt="2020-06-26T14:35:18.500" v="7459" actId="122"/>
        <pc:sldMkLst>
          <pc:docMk/>
          <pc:sldMk cId="3390689853" sldId="262"/>
        </pc:sldMkLst>
        <pc:spChg chg="mod">
          <ac:chgData name="Francis, Thomas" userId="2e7f689e-290c-4746-ba0f-274b885931e9" providerId="ADAL" clId="{E2F6CC62-A8FA-4CA3-B44E-705F9FC4EF55}" dt="2020-06-26T14:35:18.500" v="7459" actId="122"/>
          <ac:spMkLst>
            <pc:docMk/>
            <pc:sldMk cId="3390689853" sldId="262"/>
            <ac:spMk id="2" creationId="{B8AD46B9-84F6-4361-8E76-6BAFE815FFC1}"/>
          </ac:spMkLst>
        </pc:spChg>
        <pc:spChg chg="mod">
          <ac:chgData name="Francis, Thomas" userId="2e7f689e-290c-4746-ba0f-274b885931e9" providerId="ADAL" clId="{E2F6CC62-A8FA-4CA3-B44E-705F9FC4EF55}" dt="2020-06-26T14:14:21.062" v="7362" actId="26606"/>
          <ac:spMkLst>
            <pc:docMk/>
            <pc:sldMk cId="3390689853" sldId="262"/>
            <ac:spMk id="3" creationId="{69F4B873-5DDA-4F2C-8891-E4BC94C1F90B}"/>
          </ac:spMkLst>
        </pc:spChg>
        <pc:spChg chg="add">
          <ac:chgData name="Francis, Thomas" userId="2e7f689e-290c-4746-ba0f-274b885931e9" providerId="ADAL" clId="{E2F6CC62-A8FA-4CA3-B44E-705F9FC4EF55}" dt="2020-06-26T14:14:21.062" v="7362" actId="26606"/>
          <ac:spMkLst>
            <pc:docMk/>
            <pc:sldMk cId="3390689853" sldId="262"/>
            <ac:spMk id="8" creationId="{CD306B45-25EE-434D-ABA9-A27B79320CFF}"/>
          </ac:spMkLst>
        </pc:spChg>
        <pc:spChg chg="add">
          <ac:chgData name="Francis, Thomas" userId="2e7f689e-290c-4746-ba0f-274b885931e9" providerId="ADAL" clId="{E2F6CC62-A8FA-4CA3-B44E-705F9FC4EF55}" dt="2020-06-26T14:14:21.062" v="7362" actId="26606"/>
          <ac:spMkLst>
            <pc:docMk/>
            <pc:sldMk cId="3390689853" sldId="262"/>
            <ac:spMk id="10" creationId="{0A42F85E-4939-431E-8B4A-EC07C8E0AB65}"/>
          </ac:spMkLst>
        </pc:spChg>
        <pc:grpChg chg="add">
          <ac:chgData name="Francis, Thomas" userId="2e7f689e-290c-4746-ba0f-274b885931e9" providerId="ADAL" clId="{E2F6CC62-A8FA-4CA3-B44E-705F9FC4EF55}" dt="2020-06-26T14:14:21.062" v="7362" actId="26606"/>
          <ac:grpSpMkLst>
            <pc:docMk/>
            <pc:sldMk cId="3390689853" sldId="262"/>
            <ac:grpSpMk id="14" creationId="{5D2B17EF-74EB-4C33-B2E2-8E727B2E7D68}"/>
          </ac:grpSpMkLst>
        </pc:grpChg>
        <pc:cxnChg chg="add">
          <ac:chgData name="Francis, Thomas" userId="2e7f689e-290c-4746-ba0f-274b885931e9" providerId="ADAL" clId="{E2F6CC62-A8FA-4CA3-B44E-705F9FC4EF55}" dt="2020-06-26T14:14:21.062" v="7362" actId="26606"/>
          <ac:cxnSpMkLst>
            <pc:docMk/>
            <pc:sldMk cId="3390689853" sldId="262"/>
            <ac:cxnSpMk id="12" creationId="{27EBB3F9-D6F7-4F6A-8843-9FEBA15E4969}"/>
          </ac:cxnSpMkLst>
        </pc:cxnChg>
      </pc:sldChg>
      <pc:sldChg chg="addSp delSp modSp add mod setBg">
        <pc:chgData name="Francis, Thomas" userId="2e7f689e-290c-4746-ba0f-274b885931e9" providerId="ADAL" clId="{E2F6CC62-A8FA-4CA3-B44E-705F9FC4EF55}" dt="2020-06-26T14:14:52.126" v="7369" actId="122"/>
        <pc:sldMkLst>
          <pc:docMk/>
          <pc:sldMk cId="3588991441" sldId="263"/>
        </pc:sldMkLst>
        <pc:spChg chg="mod">
          <ac:chgData name="Francis, Thomas" userId="2e7f689e-290c-4746-ba0f-274b885931e9" providerId="ADAL" clId="{E2F6CC62-A8FA-4CA3-B44E-705F9FC4EF55}" dt="2020-06-26T14:14:52.126" v="7369" actId="122"/>
          <ac:spMkLst>
            <pc:docMk/>
            <pc:sldMk cId="3588991441" sldId="263"/>
            <ac:spMk id="2" creationId="{04CED4E4-98F4-4D9F-B822-03E91F005E9C}"/>
          </ac:spMkLst>
        </pc:spChg>
        <pc:spChg chg="mod">
          <ac:chgData name="Francis, Thomas" userId="2e7f689e-290c-4746-ba0f-274b885931e9" providerId="ADAL" clId="{E2F6CC62-A8FA-4CA3-B44E-705F9FC4EF55}" dt="2020-06-26T14:14:44.044" v="7368" actId="26606"/>
          <ac:spMkLst>
            <pc:docMk/>
            <pc:sldMk cId="3588991441" sldId="263"/>
            <ac:spMk id="3" creationId="{38614445-E97F-4EB7-A9CF-27D818C15CC8}"/>
          </ac:spMkLst>
        </pc:spChg>
        <pc:spChg chg="add del">
          <ac:chgData name="Francis, Thomas" userId="2e7f689e-290c-4746-ba0f-274b885931e9" providerId="ADAL" clId="{E2F6CC62-A8FA-4CA3-B44E-705F9FC4EF55}" dt="2020-06-26T14:14:44.044" v="7367" actId="26606"/>
          <ac:spMkLst>
            <pc:docMk/>
            <pc:sldMk cId="3588991441" sldId="263"/>
            <ac:spMk id="8" creationId="{CD306B45-25EE-434D-ABA9-A27B79320CFF}"/>
          </ac:spMkLst>
        </pc:spChg>
        <pc:spChg chg="add del">
          <ac:chgData name="Francis, Thomas" userId="2e7f689e-290c-4746-ba0f-274b885931e9" providerId="ADAL" clId="{E2F6CC62-A8FA-4CA3-B44E-705F9FC4EF55}" dt="2020-06-26T14:14:44.044" v="7367" actId="26606"/>
          <ac:spMkLst>
            <pc:docMk/>
            <pc:sldMk cId="3588991441" sldId="263"/>
            <ac:spMk id="10" creationId="{0A42F85E-4939-431E-8B4A-EC07C8E0AB65}"/>
          </ac:spMkLst>
        </pc:spChg>
        <pc:spChg chg="add">
          <ac:chgData name="Francis, Thomas" userId="2e7f689e-290c-4746-ba0f-274b885931e9" providerId="ADAL" clId="{E2F6CC62-A8FA-4CA3-B44E-705F9FC4EF55}" dt="2020-06-26T14:14:44.044" v="7368" actId="26606"/>
          <ac:spMkLst>
            <pc:docMk/>
            <pc:sldMk cId="3588991441" sldId="263"/>
            <ac:spMk id="28" creationId="{83030214-227F-42DB-9282-BBA6AF8D94A8}"/>
          </ac:spMkLst>
        </pc:spChg>
        <pc:spChg chg="add">
          <ac:chgData name="Francis, Thomas" userId="2e7f689e-290c-4746-ba0f-274b885931e9" providerId="ADAL" clId="{E2F6CC62-A8FA-4CA3-B44E-705F9FC4EF55}" dt="2020-06-26T14:14:44.044" v="7368" actId="26606"/>
          <ac:spMkLst>
            <pc:docMk/>
            <pc:sldMk cId="3588991441" sldId="263"/>
            <ac:spMk id="29" creationId="{0D7A9289-BAD1-4A78-979F-A655C886DBF5}"/>
          </ac:spMkLst>
        </pc:spChg>
        <pc:grpChg chg="add del">
          <ac:chgData name="Francis, Thomas" userId="2e7f689e-290c-4746-ba0f-274b885931e9" providerId="ADAL" clId="{E2F6CC62-A8FA-4CA3-B44E-705F9FC4EF55}" dt="2020-06-26T14:14:44.044" v="7367" actId="26606"/>
          <ac:grpSpMkLst>
            <pc:docMk/>
            <pc:sldMk cId="3588991441" sldId="263"/>
            <ac:grpSpMk id="14" creationId="{5D2B17EF-74EB-4C33-B2E2-8E727B2E7D68}"/>
          </ac:grpSpMkLst>
        </pc:grpChg>
        <pc:cxnChg chg="add del">
          <ac:chgData name="Francis, Thomas" userId="2e7f689e-290c-4746-ba0f-274b885931e9" providerId="ADAL" clId="{E2F6CC62-A8FA-4CA3-B44E-705F9FC4EF55}" dt="2020-06-26T14:14:44.044" v="7367" actId="26606"/>
          <ac:cxnSpMkLst>
            <pc:docMk/>
            <pc:sldMk cId="3588991441" sldId="263"/>
            <ac:cxnSpMk id="12" creationId="{27EBB3F9-D6F7-4F6A-8843-9FEBA15E4969}"/>
          </ac:cxnSpMkLst>
        </pc:cxnChg>
      </pc:sldChg>
      <pc:sldChg chg="addSp modSp add mod setBg">
        <pc:chgData name="Francis, Thomas" userId="2e7f689e-290c-4746-ba0f-274b885931e9" providerId="ADAL" clId="{E2F6CC62-A8FA-4CA3-B44E-705F9FC4EF55}" dt="2020-06-26T14:13:47.826" v="7360" actId="20577"/>
        <pc:sldMkLst>
          <pc:docMk/>
          <pc:sldMk cId="2857083325" sldId="264"/>
        </pc:sldMkLst>
        <pc:spChg chg="mod">
          <ac:chgData name="Francis, Thomas" userId="2e7f689e-290c-4746-ba0f-274b885931e9" providerId="ADAL" clId="{E2F6CC62-A8FA-4CA3-B44E-705F9FC4EF55}" dt="2020-06-26T14:13:47.826" v="7360" actId="20577"/>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addSp modSp add mod setBg">
        <pc:chgData name="Francis, Thomas" userId="2e7f689e-290c-4746-ba0f-274b885931e9" providerId="ADAL" clId="{E2F6CC62-A8FA-4CA3-B44E-705F9FC4EF55}" dt="2020-06-25T13:45:09.395" v="5902" actId="122"/>
        <pc:sldMkLst>
          <pc:docMk/>
          <pc:sldMk cId="769491226" sldId="266"/>
        </pc:sldMkLst>
        <pc:spChg chg="mod">
          <ac:chgData name="Francis, Thomas" userId="2e7f689e-290c-4746-ba0f-274b885931e9" providerId="ADAL" clId="{E2F6CC62-A8FA-4CA3-B44E-705F9FC4EF55}" dt="2020-06-25T13:45:09.395" v="5902" actId="122"/>
          <ac:spMkLst>
            <pc:docMk/>
            <pc:sldMk cId="769491226" sldId="266"/>
            <ac:spMk id="2" creationId="{4662463E-1C73-4495-9B05-DD94995DA51C}"/>
          </ac:spMkLst>
        </pc:spChg>
        <pc:spChg chg="mod">
          <ac:chgData name="Francis, Thomas" userId="2e7f689e-290c-4746-ba0f-274b885931e9" providerId="ADAL" clId="{E2F6CC62-A8FA-4CA3-B44E-705F9FC4EF55}" dt="2020-06-25T13:44:37.304" v="5898" actId="26606"/>
          <ac:spMkLst>
            <pc:docMk/>
            <pc:sldMk cId="769491226" sldId="266"/>
            <ac:spMk id="3" creationId="{C83C7887-2280-44A9-A116-CC573F03482B}"/>
          </ac:spMkLst>
        </pc:spChg>
        <pc:spChg chg="add">
          <ac:chgData name="Francis, Thomas" userId="2e7f689e-290c-4746-ba0f-274b885931e9" providerId="ADAL" clId="{E2F6CC62-A8FA-4CA3-B44E-705F9FC4EF55}" dt="2020-06-25T13:44:37.304" v="5898" actId="26606"/>
          <ac:spMkLst>
            <pc:docMk/>
            <pc:sldMk cId="769491226" sldId="266"/>
            <ac:spMk id="8" creationId="{CD306B45-25EE-434D-ABA9-A27B79320CFF}"/>
          </ac:spMkLst>
        </pc:spChg>
        <pc:spChg chg="add">
          <ac:chgData name="Francis, Thomas" userId="2e7f689e-290c-4746-ba0f-274b885931e9" providerId="ADAL" clId="{E2F6CC62-A8FA-4CA3-B44E-705F9FC4EF55}" dt="2020-06-25T13:44:37.304" v="5898" actId="26606"/>
          <ac:spMkLst>
            <pc:docMk/>
            <pc:sldMk cId="769491226" sldId="266"/>
            <ac:spMk id="10" creationId="{0A42F85E-4939-431E-8B4A-EC07C8E0AB65}"/>
          </ac:spMkLst>
        </pc:spChg>
        <pc:grpChg chg="add">
          <ac:chgData name="Francis, Thomas" userId="2e7f689e-290c-4746-ba0f-274b885931e9" providerId="ADAL" clId="{E2F6CC62-A8FA-4CA3-B44E-705F9FC4EF55}" dt="2020-06-25T13:44:37.304" v="5898" actId="26606"/>
          <ac:grpSpMkLst>
            <pc:docMk/>
            <pc:sldMk cId="769491226" sldId="266"/>
            <ac:grpSpMk id="14" creationId="{5D2B17EF-74EB-4C33-B2E2-8E727B2E7D68}"/>
          </ac:grpSpMkLst>
        </pc:grpChg>
        <pc:cxnChg chg="add">
          <ac:chgData name="Francis, Thomas" userId="2e7f689e-290c-4746-ba0f-274b885931e9" providerId="ADAL" clId="{E2F6CC62-A8FA-4CA3-B44E-705F9FC4EF55}" dt="2020-06-25T13:44:37.304" v="5898" actId="26606"/>
          <ac:cxnSpMkLst>
            <pc:docMk/>
            <pc:sldMk cId="769491226" sldId="266"/>
            <ac:cxnSpMk id="12" creationId="{27EBB3F9-D6F7-4F6A-8843-9FEBA15E4969}"/>
          </ac:cxnSpMkLst>
        </pc:cxnChg>
      </pc:sldChg>
      <pc:sldChg chg="addSp modSp add mod setBg">
        <pc:chgData name="Francis, Thomas" userId="2e7f689e-290c-4746-ba0f-274b885931e9" providerId="ADAL" clId="{E2F6CC62-A8FA-4CA3-B44E-705F9FC4EF55}" dt="2020-06-26T14:09:49.458" v="7338" actId="20577"/>
        <pc:sldMkLst>
          <pc:docMk/>
          <pc:sldMk cId="2268850528" sldId="267"/>
        </pc:sldMkLst>
        <pc:spChg chg="mod">
          <ac:chgData name="Francis, Thomas" userId="2e7f689e-290c-4746-ba0f-274b885931e9" providerId="ADAL" clId="{E2F6CC62-A8FA-4CA3-B44E-705F9FC4EF55}" dt="2020-06-26T14:09:49.458" v="7338" actId="20577"/>
          <ac:spMkLst>
            <pc:docMk/>
            <pc:sldMk cId="2268850528" sldId="267"/>
            <ac:spMk id="2" creationId="{B3037C3D-BFC2-4468-9E2B-915398E1B4AA}"/>
          </ac:spMkLst>
        </pc:spChg>
        <pc:spChg chg="mod">
          <ac:chgData name="Francis, Thomas" userId="2e7f689e-290c-4746-ba0f-274b885931e9" providerId="ADAL" clId="{E2F6CC62-A8FA-4CA3-B44E-705F9FC4EF55}" dt="2020-06-26T14:02:06.939" v="7295" actId="20577"/>
          <ac:spMkLst>
            <pc:docMk/>
            <pc:sldMk cId="2268850528" sldId="267"/>
            <ac:spMk id="3" creationId="{82D175DE-DD27-4B6D-A263-AF7633BD39F3}"/>
          </ac:spMkLst>
        </pc:spChg>
        <pc:spChg chg="add">
          <ac:chgData name="Francis, Thomas" userId="2e7f689e-290c-4746-ba0f-274b885931e9" providerId="ADAL" clId="{E2F6CC62-A8FA-4CA3-B44E-705F9FC4EF55}" dt="2020-06-25T13:44:32.017" v="5897" actId="26606"/>
          <ac:spMkLst>
            <pc:docMk/>
            <pc:sldMk cId="2268850528" sldId="267"/>
            <ac:spMk id="8" creationId="{CD306B45-25EE-434D-ABA9-A27B79320CFF}"/>
          </ac:spMkLst>
        </pc:spChg>
        <pc:spChg chg="add">
          <ac:chgData name="Francis, Thomas" userId="2e7f689e-290c-4746-ba0f-274b885931e9" providerId="ADAL" clId="{E2F6CC62-A8FA-4CA3-B44E-705F9FC4EF55}" dt="2020-06-25T13:44:32.017" v="5897" actId="26606"/>
          <ac:spMkLst>
            <pc:docMk/>
            <pc:sldMk cId="2268850528" sldId="267"/>
            <ac:spMk id="10" creationId="{0A42F85E-4939-431E-8B4A-EC07C8E0AB65}"/>
          </ac:spMkLst>
        </pc:spChg>
        <pc:grpChg chg="add">
          <ac:chgData name="Francis, Thomas" userId="2e7f689e-290c-4746-ba0f-274b885931e9" providerId="ADAL" clId="{E2F6CC62-A8FA-4CA3-B44E-705F9FC4EF55}" dt="2020-06-25T13:44:32.017" v="5897" actId="26606"/>
          <ac:grpSpMkLst>
            <pc:docMk/>
            <pc:sldMk cId="2268850528" sldId="267"/>
            <ac:grpSpMk id="14" creationId="{5D2B17EF-74EB-4C33-B2E2-8E727B2E7D68}"/>
          </ac:grpSpMkLst>
        </pc:grpChg>
        <pc:cxnChg chg="add">
          <ac:chgData name="Francis, Thomas" userId="2e7f689e-290c-4746-ba0f-274b885931e9" providerId="ADAL" clId="{E2F6CC62-A8FA-4CA3-B44E-705F9FC4EF55}" dt="2020-06-25T13:44:32.017" v="5897" actId="26606"/>
          <ac:cxnSpMkLst>
            <pc:docMk/>
            <pc:sldMk cId="2268850528" sldId="267"/>
            <ac:cxnSpMk id="12" creationId="{27EBB3F9-D6F7-4F6A-8843-9FEBA15E4969}"/>
          </ac:cxnSpMkLst>
        </pc:cxnChg>
      </pc:sldChg>
      <pc:sldChg chg="addSp modSp add mod setBg">
        <pc:chgData name="Francis, Thomas" userId="2e7f689e-290c-4746-ba0f-274b885931e9" providerId="ADAL" clId="{E2F6CC62-A8FA-4CA3-B44E-705F9FC4EF55}" dt="2020-06-26T14:05:44.980" v="7328" actId="122"/>
        <pc:sldMkLst>
          <pc:docMk/>
          <pc:sldMk cId="1372409126" sldId="268"/>
        </pc:sldMkLst>
        <pc:spChg chg="mod">
          <ac:chgData name="Francis, Thomas" userId="2e7f689e-290c-4746-ba0f-274b885931e9" providerId="ADAL" clId="{E2F6CC62-A8FA-4CA3-B44E-705F9FC4EF55}" dt="2020-06-26T14:05:44.980" v="7328" actId="122"/>
          <ac:spMkLst>
            <pc:docMk/>
            <pc:sldMk cId="1372409126" sldId="268"/>
            <ac:spMk id="2" creationId="{BA951A29-BC9A-4D1A-A73C-FDD2862C3BAA}"/>
          </ac:spMkLst>
        </pc:spChg>
        <pc:spChg chg="mod">
          <ac:chgData name="Francis, Thomas" userId="2e7f689e-290c-4746-ba0f-274b885931e9" providerId="ADAL" clId="{E2F6CC62-A8FA-4CA3-B44E-705F9FC4EF55}" dt="2020-06-25T14:24:55.399" v="6917" actId="20577"/>
          <ac:spMkLst>
            <pc:docMk/>
            <pc:sldMk cId="1372409126" sldId="268"/>
            <ac:spMk id="3" creationId="{D42A00CE-02EC-46F2-9902-98278BC8FA74}"/>
          </ac:spMkLst>
        </pc:spChg>
        <pc:spChg chg="add">
          <ac:chgData name="Francis, Thomas" userId="2e7f689e-290c-4746-ba0f-274b885931e9" providerId="ADAL" clId="{E2F6CC62-A8FA-4CA3-B44E-705F9FC4EF55}" dt="2020-06-25T13:44:06.692" v="5893" actId="26606"/>
          <ac:spMkLst>
            <pc:docMk/>
            <pc:sldMk cId="1372409126" sldId="268"/>
            <ac:spMk id="8" creationId="{CD306B45-25EE-434D-ABA9-A27B79320CFF}"/>
          </ac:spMkLst>
        </pc:spChg>
        <pc:spChg chg="add">
          <ac:chgData name="Francis, Thomas" userId="2e7f689e-290c-4746-ba0f-274b885931e9" providerId="ADAL" clId="{E2F6CC62-A8FA-4CA3-B44E-705F9FC4EF55}" dt="2020-06-25T13:44:06.692" v="5893" actId="26606"/>
          <ac:spMkLst>
            <pc:docMk/>
            <pc:sldMk cId="1372409126" sldId="268"/>
            <ac:spMk id="10" creationId="{0A42F85E-4939-431E-8B4A-EC07C8E0AB65}"/>
          </ac:spMkLst>
        </pc:spChg>
        <pc:grpChg chg="add">
          <ac:chgData name="Francis, Thomas" userId="2e7f689e-290c-4746-ba0f-274b885931e9" providerId="ADAL" clId="{E2F6CC62-A8FA-4CA3-B44E-705F9FC4EF55}" dt="2020-06-25T13:44:06.692" v="5893" actId="26606"/>
          <ac:grpSpMkLst>
            <pc:docMk/>
            <pc:sldMk cId="1372409126" sldId="268"/>
            <ac:grpSpMk id="14" creationId="{5D2B17EF-74EB-4C33-B2E2-8E727B2E7D68}"/>
          </ac:grpSpMkLst>
        </pc:grpChg>
        <pc:cxnChg chg="add">
          <ac:chgData name="Francis, Thomas" userId="2e7f689e-290c-4746-ba0f-274b885931e9" providerId="ADAL" clId="{E2F6CC62-A8FA-4CA3-B44E-705F9FC4EF55}" dt="2020-06-25T13:44:06.692" v="5893" actId="26606"/>
          <ac:cxnSpMkLst>
            <pc:docMk/>
            <pc:sldMk cId="1372409126" sldId="268"/>
            <ac:cxnSpMk id="12" creationId="{27EBB3F9-D6F7-4F6A-8843-9FEBA15E4969}"/>
          </ac:cxnSpMkLst>
        </pc:cxn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Sp modSp add mod setBg">
        <pc:chgData name="Francis, Thomas" userId="2e7f689e-290c-4746-ba0f-274b885931e9" providerId="ADAL" clId="{E2F6CC62-A8FA-4CA3-B44E-705F9FC4EF55}" dt="2020-06-26T14:05:55.672" v="7329" actId="122"/>
        <pc:sldMkLst>
          <pc:docMk/>
          <pc:sldMk cId="3084942385" sldId="270"/>
        </pc:sldMkLst>
        <pc:spChg chg="mod">
          <ac:chgData name="Francis, Thomas" userId="2e7f689e-290c-4746-ba0f-274b885931e9" providerId="ADAL" clId="{E2F6CC62-A8FA-4CA3-B44E-705F9FC4EF55}" dt="2020-06-26T14:05:55.672" v="7329" actId="122"/>
          <ac:spMkLst>
            <pc:docMk/>
            <pc:sldMk cId="3084942385" sldId="270"/>
            <ac:spMk id="2" creationId="{912499FA-0186-4237-9979-3B7E114399E2}"/>
          </ac:spMkLst>
        </pc:spChg>
        <pc:spChg chg="mod">
          <ac:chgData name="Francis, Thomas" userId="2e7f689e-290c-4746-ba0f-274b885931e9" providerId="ADAL" clId="{E2F6CC62-A8FA-4CA3-B44E-705F9FC4EF55}" dt="2020-06-25T14:08:09.037" v="6748" actId="20577"/>
          <ac:spMkLst>
            <pc:docMk/>
            <pc:sldMk cId="3084942385" sldId="270"/>
            <ac:spMk id="3" creationId="{856D4DB8-51FC-457D-B0A1-049B0EF6BFA7}"/>
          </ac:spMkLst>
        </pc:spChg>
        <pc:spChg chg="add">
          <ac:chgData name="Francis, Thomas" userId="2e7f689e-290c-4746-ba0f-274b885931e9" providerId="ADAL" clId="{E2F6CC62-A8FA-4CA3-B44E-705F9FC4EF55}" dt="2020-06-25T13:44:03.382" v="5892" actId="26606"/>
          <ac:spMkLst>
            <pc:docMk/>
            <pc:sldMk cId="3084942385" sldId="270"/>
            <ac:spMk id="8" creationId="{CD306B45-25EE-434D-ABA9-A27B79320CFF}"/>
          </ac:spMkLst>
        </pc:spChg>
        <pc:spChg chg="add">
          <ac:chgData name="Francis, Thomas" userId="2e7f689e-290c-4746-ba0f-274b885931e9" providerId="ADAL" clId="{E2F6CC62-A8FA-4CA3-B44E-705F9FC4EF55}" dt="2020-06-25T13:44:03.382" v="5892" actId="26606"/>
          <ac:spMkLst>
            <pc:docMk/>
            <pc:sldMk cId="3084942385" sldId="270"/>
            <ac:spMk id="10" creationId="{0A42F85E-4939-431E-8B4A-EC07C8E0AB65}"/>
          </ac:spMkLst>
        </pc:spChg>
        <pc:grpChg chg="add">
          <ac:chgData name="Francis, Thomas" userId="2e7f689e-290c-4746-ba0f-274b885931e9" providerId="ADAL" clId="{E2F6CC62-A8FA-4CA3-B44E-705F9FC4EF55}" dt="2020-06-25T13:44:03.382" v="5892" actId="26606"/>
          <ac:grpSpMkLst>
            <pc:docMk/>
            <pc:sldMk cId="3084942385" sldId="270"/>
            <ac:grpSpMk id="14" creationId="{5D2B17EF-74EB-4C33-B2E2-8E727B2E7D68}"/>
          </ac:grpSpMkLst>
        </pc:grpChg>
        <pc:cxnChg chg="add">
          <ac:chgData name="Francis, Thomas" userId="2e7f689e-290c-4746-ba0f-274b885931e9" providerId="ADAL" clId="{E2F6CC62-A8FA-4CA3-B44E-705F9FC4EF55}" dt="2020-06-25T13:44:03.382" v="5892" actId="26606"/>
          <ac:cxnSpMkLst>
            <pc:docMk/>
            <pc:sldMk cId="3084942385" sldId="270"/>
            <ac:cxnSpMk id="12" creationId="{27EBB3F9-D6F7-4F6A-8843-9FEBA15E4969}"/>
          </ac:cxnSpMkLst>
        </pc:cxnChg>
      </pc:sldChg>
      <pc:sldChg chg="addSp modSp add mod setBg">
        <pc:chgData name="Francis, Thomas" userId="2e7f689e-290c-4746-ba0f-274b885931e9" providerId="ADAL" clId="{E2F6CC62-A8FA-4CA3-B44E-705F9FC4EF55}" dt="2020-06-26T14:06:05.923" v="7330" actId="122"/>
        <pc:sldMkLst>
          <pc:docMk/>
          <pc:sldMk cId="2554370827" sldId="271"/>
        </pc:sldMkLst>
        <pc:spChg chg="mod">
          <ac:chgData name="Francis, Thomas" userId="2e7f689e-290c-4746-ba0f-274b885931e9" providerId="ADAL" clId="{E2F6CC62-A8FA-4CA3-B44E-705F9FC4EF55}" dt="2020-06-26T14:06:05.923" v="7330" actId="122"/>
          <ac:spMkLst>
            <pc:docMk/>
            <pc:sldMk cId="2554370827" sldId="271"/>
            <ac:spMk id="2" creationId="{233DB1E5-3D5A-499C-92D8-9926CB2F0CA1}"/>
          </ac:spMkLst>
        </pc:spChg>
        <pc:spChg chg="mod">
          <ac:chgData name="Francis, Thomas" userId="2e7f689e-290c-4746-ba0f-274b885931e9" providerId="ADAL" clId="{E2F6CC62-A8FA-4CA3-B44E-705F9FC4EF55}" dt="2020-06-25T14:16:34.776" v="6779" actId="20577"/>
          <ac:spMkLst>
            <pc:docMk/>
            <pc:sldMk cId="2554370827" sldId="271"/>
            <ac:spMk id="3" creationId="{092F2695-6742-4FC6-BCF3-A1BA616EF10F}"/>
          </ac:spMkLst>
        </pc:spChg>
        <pc:spChg chg="add">
          <ac:chgData name="Francis, Thomas" userId="2e7f689e-290c-4746-ba0f-274b885931e9" providerId="ADAL" clId="{E2F6CC62-A8FA-4CA3-B44E-705F9FC4EF55}" dt="2020-06-25T13:43:56.013" v="5891" actId="26606"/>
          <ac:spMkLst>
            <pc:docMk/>
            <pc:sldMk cId="2554370827" sldId="271"/>
            <ac:spMk id="8" creationId="{CD306B45-25EE-434D-ABA9-A27B79320CFF}"/>
          </ac:spMkLst>
        </pc:spChg>
        <pc:spChg chg="add">
          <ac:chgData name="Francis, Thomas" userId="2e7f689e-290c-4746-ba0f-274b885931e9" providerId="ADAL" clId="{E2F6CC62-A8FA-4CA3-B44E-705F9FC4EF55}" dt="2020-06-25T13:43:56.013" v="5891" actId="26606"/>
          <ac:spMkLst>
            <pc:docMk/>
            <pc:sldMk cId="2554370827" sldId="271"/>
            <ac:spMk id="10" creationId="{0A42F85E-4939-431E-8B4A-EC07C8E0AB65}"/>
          </ac:spMkLst>
        </pc:spChg>
        <pc:grpChg chg="add">
          <ac:chgData name="Francis, Thomas" userId="2e7f689e-290c-4746-ba0f-274b885931e9" providerId="ADAL" clId="{E2F6CC62-A8FA-4CA3-B44E-705F9FC4EF55}" dt="2020-06-25T13:43:56.013" v="5891" actId="26606"/>
          <ac:grpSpMkLst>
            <pc:docMk/>
            <pc:sldMk cId="2554370827" sldId="271"/>
            <ac:grpSpMk id="14" creationId="{5D2B17EF-74EB-4C33-B2E2-8E727B2E7D68}"/>
          </ac:grpSpMkLst>
        </pc:grpChg>
        <pc:cxnChg chg="add">
          <ac:chgData name="Francis, Thomas" userId="2e7f689e-290c-4746-ba0f-274b885931e9" providerId="ADAL" clId="{E2F6CC62-A8FA-4CA3-B44E-705F9FC4EF55}" dt="2020-06-25T13:43:56.013" v="5891" actId="26606"/>
          <ac:cxnSpMkLst>
            <pc:docMk/>
            <pc:sldMk cId="2554370827" sldId="271"/>
            <ac:cxnSpMk id="12" creationId="{27EBB3F9-D6F7-4F6A-8843-9FEBA15E4969}"/>
          </ac:cxnSpMkLst>
        </pc:cxnChg>
      </pc:sldChg>
      <pc:sldChg chg="modSp add">
        <pc:chgData name="Francis, Thomas" userId="2e7f689e-290c-4746-ba0f-274b885931e9" providerId="ADAL" clId="{E2F6CC62-A8FA-4CA3-B44E-705F9FC4EF55}" dt="2020-06-25T14:57:23.524" v="7006" actId="20577"/>
        <pc:sldMkLst>
          <pc:docMk/>
          <pc:sldMk cId="3345576059" sldId="272"/>
        </pc:sldMkLst>
        <pc:spChg chg="mod">
          <ac:chgData name="Francis, Thomas" userId="2e7f689e-290c-4746-ba0f-274b885931e9" providerId="ADAL" clId="{E2F6CC62-A8FA-4CA3-B44E-705F9FC4EF55}" dt="2020-06-25T14:57:23.524" v="7006" actId="20577"/>
          <ac:spMkLst>
            <pc:docMk/>
            <pc:sldMk cId="3345576059" sldId="272"/>
            <ac:spMk id="3" creationId="{71DB8266-80FE-4AE4-8A09-30C2E2B143AA}"/>
          </ac:spMkLst>
        </pc:spChg>
      </pc:sldChg>
      <pc:sldChg chg="addSp modSp add mod setBg">
        <pc:chgData name="Francis, Thomas" userId="2e7f689e-290c-4746-ba0f-274b885931e9" providerId="ADAL" clId="{E2F6CC62-A8FA-4CA3-B44E-705F9FC4EF55}" dt="2020-06-26T14:10:22.944" v="7340" actId="20577"/>
        <pc:sldMkLst>
          <pc:docMk/>
          <pc:sldMk cId="3166939221" sldId="273"/>
        </pc:sldMkLst>
        <pc:spChg chg="mod">
          <ac:chgData name="Francis, Thomas" userId="2e7f689e-290c-4746-ba0f-274b885931e9" providerId="ADAL" clId="{E2F6CC62-A8FA-4CA3-B44E-705F9FC4EF55}" dt="2020-06-26T14:10:22.944" v="7340" actId="20577"/>
          <ac:spMkLst>
            <pc:docMk/>
            <pc:sldMk cId="3166939221" sldId="273"/>
            <ac:spMk id="2" creationId="{0B49C125-978B-4A83-AF64-24CCB912E43E}"/>
          </ac:spMkLst>
        </pc:spChg>
        <pc:spChg chg="mod">
          <ac:chgData name="Francis, Thomas" userId="2e7f689e-290c-4746-ba0f-274b885931e9" providerId="ADAL" clId="{E2F6CC62-A8FA-4CA3-B44E-705F9FC4EF55}" dt="2020-06-25T14:26:30.736" v="6966" actId="20577"/>
          <ac:spMkLst>
            <pc:docMk/>
            <pc:sldMk cId="3166939221" sldId="273"/>
            <ac:spMk id="3" creationId="{4EDA088C-672F-4FD5-BCB0-9D0AA8F203F3}"/>
          </ac:spMkLst>
        </pc:spChg>
        <pc:spChg chg="add">
          <ac:chgData name="Francis, Thomas" userId="2e7f689e-290c-4746-ba0f-274b885931e9" providerId="ADAL" clId="{E2F6CC62-A8FA-4CA3-B44E-705F9FC4EF55}" dt="2020-06-25T13:43:48.139" v="5890" actId="26606"/>
          <ac:spMkLst>
            <pc:docMk/>
            <pc:sldMk cId="3166939221" sldId="273"/>
            <ac:spMk id="8" creationId="{CD306B45-25EE-434D-ABA9-A27B79320CFF}"/>
          </ac:spMkLst>
        </pc:spChg>
        <pc:spChg chg="add">
          <ac:chgData name="Francis, Thomas" userId="2e7f689e-290c-4746-ba0f-274b885931e9" providerId="ADAL" clId="{E2F6CC62-A8FA-4CA3-B44E-705F9FC4EF55}" dt="2020-06-25T13:43:48.139" v="5890" actId="26606"/>
          <ac:spMkLst>
            <pc:docMk/>
            <pc:sldMk cId="3166939221" sldId="273"/>
            <ac:spMk id="10" creationId="{0A42F85E-4939-431E-8B4A-EC07C8E0AB65}"/>
          </ac:spMkLst>
        </pc:spChg>
        <pc:grpChg chg="add">
          <ac:chgData name="Francis, Thomas" userId="2e7f689e-290c-4746-ba0f-274b885931e9" providerId="ADAL" clId="{E2F6CC62-A8FA-4CA3-B44E-705F9FC4EF55}" dt="2020-06-25T13:43:48.139" v="5890" actId="26606"/>
          <ac:grpSpMkLst>
            <pc:docMk/>
            <pc:sldMk cId="3166939221" sldId="273"/>
            <ac:grpSpMk id="14" creationId="{5D2B17EF-74EB-4C33-B2E2-8E727B2E7D68}"/>
          </ac:grpSpMkLst>
        </pc:grpChg>
        <pc:cxnChg chg="add">
          <ac:chgData name="Francis, Thomas" userId="2e7f689e-290c-4746-ba0f-274b885931e9" providerId="ADAL" clId="{E2F6CC62-A8FA-4CA3-B44E-705F9FC4EF55}" dt="2020-06-25T13:43:48.139" v="5890" actId="26606"/>
          <ac:cxnSpMkLst>
            <pc:docMk/>
            <pc:sldMk cId="3166939221" sldId="273"/>
            <ac:cxnSpMk id="12" creationId="{27EBB3F9-D6F7-4F6A-8843-9FEBA15E4969}"/>
          </ac:cxnSpMkLst>
        </pc:cxnChg>
      </pc:sldChg>
      <pc:sldChg chg="modSp add">
        <pc:chgData name="Francis, Thomas" userId="2e7f689e-290c-4746-ba0f-274b885931e9" providerId="ADAL" clId="{E2F6CC62-A8FA-4CA3-B44E-705F9FC4EF55}" dt="2020-06-26T14:39:48.126" v="7528" actId="20577"/>
        <pc:sldMkLst>
          <pc:docMk/>
          <pc:sldMk cId="802107649" sldId="274"/>
        </pc:sldMkLst>
        <pc:spChg chg="mod">
          <ac:chgData name="Francis, Thomas" userId="2e7f689e-290c-4746-ba0f-274b885931e9" providerId="ADAL" clId="{E2F6CC62-A8FA-4CA3-B44E-705F9FC4EF55}" dt="2020-06-26T14:15:30.689" v="7400" actId="20577"/>
          <ac:spMkLst>
            <pc:docMk/>
            <pc:sldMk cId="802107649" sldId="274"/>
            <ac:spMk id="2" creationId="{C655FAB0-2617-44E7-B26F-B2A0B76DA4C5}"/>
          </ac:spMkLst>
        </pc:spChg>
        <pc:spChg chg="mod">
          <ac:chgData name="Francis, Thomas" userId="2e7f689e-290c-4746-ba0f-274b885931e9" providerId="ADAL" clId="{E2F6CC62-A8FA-4CA3-B44E-705F9FC4EF55}" dt="2020-06-26T14:39:48.126" v="7528"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6T14:12:25.165" v="7348" actId="20577"/>
        <pc:sldMkLst>
          <pc:docMk/>
          <pc:sldMk cId="3591367428" sldId="276"/>
        </pc:sldMkLst>
        <pc:spChg chg="mod">
          <ac:chgData name="Francis, Thomas" userId="2e7f689e-290c-4746-ba0f-274b885931e9" providerId="ADAL" clId="{E2F6CC62-A8FA-4CA3-B44E-705F9FC4EF55}" dt="2020-06-26T14:12:25.165" v="7348" actId="20577"/>
          <ac:spMkLst>
            <pc:docMk/>
            <pc:sldMk cId="3591367428" sldId="276"/>
            <ac:spMk id="2" creationId="{B49FC23C-C953-47D4-B496-196234EDA877}"/>
          </ac:spMkLst>
        </pc:spChg>
        <pc:spChg chg="mod">
          <ac:chgData name="Francis, Thomas" userId="2e7f689e-290c-4746-ba0f-274b885931e9" providerId="ADAL" clId="{E2F6CC62-A8FA-4CA3-B44E-705F9FC4EF55}" dt="2020-06-26T14:08:33.815" v="7337" actId="20577"/>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6T13:46:12.852" v="7233" actId="403"/>
        <pc:sldMkLst>
          <pc:docMk/>
          <pc:sldMk cId="923092625" sldId="277"/>
        </pc:sldMkLst>
        <pc:spChg chg="mod">
          <ac:chgData name="Francis, Thomas" userId="2e7f689e-290c-4746-ba0f-274b885931e9" providerId="ADAL" clId="{E2F6CC62-A8FA-4CA3-B44E-705F9FC4EF55}" dt="2020-06-25T14:33:34.841" v="6970" actId="20577"/>
          <ac:spMkLst>
            <pc:docMk/>
            <pc:sldMk cId="923092625" sldId="277"/>
            <ac:spMk id="2" creationId="{6F8F0856-2413-47D7-82FE-2AAEC63C3D84}"/>
          </ac:spMkLst>
        </pc:spChg>
        <pc:spChg chg="mod">
          <ac:chgData name="Francis, Thomas" userId="2e7f689e-290c-4746-ba0f-274b885931e9" providerId="ADAL" clId="{E2F6CC62-A8FA-4CA3-B44E-705F9FC4EF55}" dt="2020-06-26T13:46:12.852" v="7233" actId="403"/>
          <ac:spMkLst>
            <pc:docMk/>
            <pc:sldMk cId="923092625" sldId="277"/>
            <ac:spMk id="3" creationId="{DCA3937A-F73E-428B-8B06-8371DEBC8BB9}"/>
          </ac:spMkLst>
        </pc:spChg>
      </pc:sldChg>
      <pc:sldChg chg="addSp delSp modSp add mod setBg">
        <pc:chgData name="Francis, Thomas" userId="2e7f689e-290c-4746-ba0f-274b885931e9" providerId="ADAL" clId="{E2F6CC62-A8FA-4CA3-B44E-705F9FC4EF55}" dt="2020-06-26T14:11:05.567" v="7346" actId="1076"/>
        <pc:sldMkLst>
          <pc:docMk/>
          <pc:sldMk cId="1401021797" sldId="278"/>
        </pc:sldMkLst>
        <pc:spChg chg="mod">
          <ac:chgData name="Francis, Thomas" userId="2e7f689e-290c-4746-ba0f-274b885931e9" providerId="ADAL" clId="{E2F6CC62-A8FA-4CA3-B44E-705F9FC4EF55}" dt="2020-06-25T13:40:34.100" v="5885" actId="20577"/>
          <ac:spMkLst>
            <pc:docMk/>
            <pc:sldMk cId="1401021797" sldId="278"/>
            <ac:spMk id="2" creationId="{955A6AF0-FBBF-4B43-8C54-F118A1CF8DAB}"/>
          </ac:spMkLst>
        </pc:spChg>
        <pc:spChg chg="del">
          <ac:chgData name="Francis, Thomas" userId="2e7f689e-290c-4746-ba0f-274b885931e9" providerId="ADAL" clId="{E2F6CC62-A8FA-4CA3-B44E-705F9FC4EF55}" dt="2020-06-25T13:38:06.304" v="5783" actId="931"/>
          <ac:spMkLst>
            <pc:docMk/>
            <pc:sldMk cId="1401021797" sldId="278"/>
            <ac:spMk id="3" creationId="{6FEAA6AD-8F5A-4A62-8F8E-9D5C6C9AABF0}"/>
          </ac:spMkLst>
        </pc:spChg>
        <pc:spChg chg="add mod">
          <ac:chgData name="Francis, Thomas" userId="2e7f689e-290c-4746-ba0f-274b885931e9" providerId="ADAL" clId="{E2F6CC62-A8FA-4CA3-B44E-705F9FC4EF55}" dt="2020-06-26T14:11:05.567" v="7346" actId="1076"/>
          <ac:spMkLst>
            <pc:docMk/>
            <pc:sldMk cId="1401021797" sldId="278"/>
            <ac:spMk id="3" creationId="{B122CE73-AA67-4C5F-8470-CC8DDE0B17F9}"/>
          </ac:spMkLst>
        </pc:spChg>
        <pc:spChg chg="add">
          <ac:chgData name="Francis, Thomas" userId="2e7f689e-290c-4746-ba0f-274b885931e9" providerId="ADAL" clId="{E2F6CC62-A8FA-4CA3-B44E-705F9FC4EF55}" dt="2020-06-25T13:39:03.813" v="5790" actId="26606"/>
          <ac:spMkLst>
            <pc:docMk/>
            <pc:sldMk cId="1401021797" sldId="278"/>
            <ac:spMk id="7" creationId="{3419E28B-721B-4D0D-A1D3-78EAC57253AF}"/>
          </ac:spMkLst>
        </pc:spChg>
        <pc:spChg chg="add">
          <ac:chgData name="Francis, Thomas" userId="2e7f689e-290c-4746-ba0f-274b885931e9" providerId="ADAL" clId="{E2F6CC62-A8FA-4CA3-B44E-705F9FC4EF55}" dt="2020-06-25T13:39:03.813" v="5790" actId="26606"/>
          <ac:spMkLst>
            <pc:docMk/>
            <pc:sldMk cId="1401021797" sldId="278"/>
            <ac:spMk id="8" creationId="{359E45B9-0D24-465E-84AD-FEDBA836B569}"/>
          </ac:spMkLst>
        </pc:spChg>
        <pc:spChg chg="add del">
          <ac:chgData name="Francis, Thomas" userId="2e7f689e-290c-4746-ba0f-274b885931e9" providerId="ADAL" clId="{E2F6CC62-A8FA-4CA3-B44E-705F9FC4EF55}" dt="2020-06-25T13:38:32.548" v="5787" actId="26606"/>
          <ac:spMkLst>
            <pc:docMk/>
            <pc:sldMk cId="1401021797" sldId="278"/>
            <ac:spMk id="9" creationId="{6C0D67BB-4026-4CEE-9148-E4E8173B3DA4}"/>
          </ac:spMkLst>
        </pc:spChg>
        <pc:spChg chg="add mod">
          <ac:chgData name="Francis, Thomas" userId="2e7f689e-290c-4746-ba0f-274b885931e9" providerId="ADAL" clId="{E2F6CC62-A8FA-4CA3-B44E-705F9FC4EF55}" dt="2020-06-25T13:41:28.317" v="5886" actId="1076"/>
          <ac:spMkLst>
            <pc:docMk/>
            <pc:sldMk cId="1401021797" sldId="278"/>
            <ac:spMk id="10" creationId="{C961D741-D118-4749-A01B-E7B7353BA15A}"/>
          </ac:spMkLst>
        </pc:spChg>
        <pc:spChg chg="add">
          <ac:chgData name="Francis, Thomas" userId="2e7f689e-290c-4746-ba0f-274b885931e9" providerId="ADAL" clId="{E2F6CC62-A8FA-4CA3-B44E-705F9FC4EF55}" dt="2020-06-25T13:39:03.813" v="5790" actId="26606"/>
          <ac:spMkLst>
            <pc:docMk/>
            <pc:sldMk cId="1401021797" sldId="278"/>
            <ac:spMk id="11" creationId="{1F36A2FB-17CD-4DA6-9D8A-BFD6ADF6A321}"/>
          </ac:spMkLst>
        </pc:spChg>
        <pc:spChg chg="add del">
          <ac:chgData name="Francis, Thomas" userId="2e7f689e-290c-4746-ba0f-274b885931e9" providerId="ADAL" clId="{E2F6CC62-A8FA-4CA3-B44E-705F9FC4EF55}" dt="2020-06-25T13:38:32.548" v="5787" actId="26606"/>
          <ac:spMkLst>
            <pc:docMk/>
            <pc:sldMk cId="1401021797" sldId="278"/>
            <ac:spMk id="12" creationId="{FBFE3618-8387-4153-870E-99EA1B9784F5}"/>
          </ac:spMkLst>
        </pc:spChg>
        <pc:spChg chg="add del">
          <ac:chgData name="Francis, Thomas" userId="2e7f689e-290c-4746-ba0f-274b885931e9" providerId="ADAL" clId="{E2F6CC62-A8FA-4CA3-B44E-705F9FC4EF55}" dt="2020-06-25T13:38:32.548" v="5787" actId="26606"/>
          <ac:spMkLst>
            <pc:docMk/>
            <pc:sldMk cId="1401021797" sldId="278"/>
            <ac:spMk id="14" creationId="{BB99A42A-5548-4BB8-9115-A05821C360AB}"/>
          </ac:spMkLst>
        </pc:spChg>
        <pc:spChg chg="add del">
          <ac:chgData name="Francis, Thomas" userId="2e7f689e-290c-4746-ba0f-274b885931e9" providerId="ADAL" clId="{E2F6CC62-A8FA-4CA3-B44E-705F9FC4EF55}" dt="2020-06-25T13:38:32.548" v="5787" actId="26606"/>
          <ac:spMkLst>
            <pc:docMk/>
            <pc:sldMk cId="1401021797" sldId="278"/>
            <ac:spMk id="16" creationId="{D49441E5-946F-46B3-BDD2-BAD088532367}"/>
          </ac:spMkLst>
        </pc:spChg>
        <pc:picChg chg="add mod">
          <ac:chgData name="Francis, Thomas" userId="2e7f689e-290c-4746-ba0f-274b885931e9" providerId="ADAL" clId="{E2F6CC62-A8FA-4CA3-B44E-705F9FC4EF55}" dt="2020-06-25T13:39:19.332" v="5793" actId="14100"/>
          <ac:picMkLst>
            <pc:docMk/>
            <pc:sldMk cId="1401021797" sldId="278"/>
            <ac:picMk id="5" creationId="{573DD099-B936-4870-9CEC-60DACFA5B592}"/>
          </ac:picMkLst>
        </pc:picChg>
      </pc:sldChg>
      <pc:sldChg chg="add del">
        <pc:chgData name="Francis, Thomas" userId="2e7f689e-290c-4746-ba0f-274b885931e9" providerId="ADAL" clId="{E2F6CC62-A8FA-4CA3-B44E-705F9FC4EF55}" dt="2020-06-25T13:44:49.512" v="5900"/>
        <pc:sldMkLst>
          <pc:docMk/>
          <pc:sldMk cId="802570907" sldId="279"/>
        </pc:sldMkLst>
      </pc:sldChg>
      <pc:sldChg chg="addSp delSp modSp add">
        <pc:chgData name="Francis, Thomas" userId="2e7f689e-290c-4746-ba0f-274b885931e9" providerId="ADAL" clId="{E2F6CC62-A8FA-4CA3-B44E-705F9FC4EF55}" dt="2020-06-26T14:17:21.856" v="7410" actId="20577"/>
        <pc:sldMkLst>
          <pc:docMk/>
          <pc:sldMk cId="4062344240" sldId="279"/>
        </pc:sldMkLst>
        <pc:spChg chg="mod">
          <ac:chgData name="Francis, Thomas" userId="2e7f689e-290c-4746-ba0f-274b885931e9" providerId="ADAL" clId="{E2F6CC62-A8FA-4CA3-B44E-705F9FC4EF55}" dt="2020-06-26T14:17:21.856" v="7410" actId="20577"/>
          <ac:spMkLst>
            <pc:docMk/>
            <pc:sldMk cId="4062344240" sldId="279"/>
            <ac:spMk id="2" creationId="{2662D9AB-F2DB-46A7-9EFA-7C00249E6180}"/>
          </ac:spMkLst>
        </pc:spChg>
        <pc:spChg chg="mod">
          <ac:chgData name="Francis, Thomas" userId="2e7f689e-290c-4746-ba0f-274b885931e9" providerId="ADAL" clId="{E2F6CC62-A8FA-4CA3-B44E-705F9FC4EF55}" dt="2020-06-25T14:17:53.399" v="6785" actId="20577"/>
          <ac:spMkLst>
            <pc:docMk/>
            <pc:sldMk cId="4062344240" sldId="279"/>
            <ac:spMk id="3" creationId="{770313A2-0A4C-4259-8D0B-3EFF9C904EC7}"/>
          </ac:spMkLst>
        </pc:spChg>
        <pc:spChg chg="add mod">
          <ac:chgData name="Francis, Thomas" userId="2e7f689e-290c-4746-ba0f-274b885931e9" providerId="ADAL" clId="{E2F6CC62-A8FA-4CA3-B44E-705F9FC4EF55}" dt="2020-06-25T14:00:49.585" v="6587" actId="14100"/>
          <ac:spMkLst>
            <pc:docMk/>
            <pc:sldMk cId="4062344240" sldId="279"/>
            <ac:spMk id="26" creationId="{D6CB9168-6994-43DE-889E-35C0B5182226}"/>
          </ac:spMkLst>
        </pc:spChg>
        <pc:spChg chg="add mod">
          <ac:chgData name="Francis, Thomas" userId="2e7f689e-290c-4746-ba0f-274b885931e9" providerId="ADAL" clId="{E2F6CC62-A8FA-4CA3-B44E-705F9FC4EF55}" dt="2020-06-25T14:00:45.201" v="6586" actId="1076"/>
          <ac:spMkLst>
            <pc:docMk/>
            <pc:sldMk cId="4062344240" sldId="279"/>
            <ac:spMk id="27" creationId="{870119F7-0201-48E8-92DD-FB68E4DEDB6A}"/>
          </ac:spMkLst>
        </pc:spChg>
        <pc:spChg chg="add mod">
          <ac:chgData name="Francis, Thomas" userId="2e7f689e-290c-4746-ba0f-274b885931e9" providerId="ADAL" clId="{E2F6CC62-A8FA-4CA3-B44E-705F9FC4EF55}" dt="2020-06-25T15:01:21.002" v="7063" actId="20577"/>
          <ac:spMkLst>
            <pc:docMk/>
            <pc:sldMk cId="4062344240" sldId="279"/>
            <ac:spMk id="28" creationId="{46CE1A09-1BCF-4A54-9ACF-C7C6D1B0612B}"/>
          </ac:spMkLst>
        </pc:spChg>
        <pc:cxnChg chg="add mod">
          <ac:chgData name="Francis, Thomas" userId="2e7f689e-290c-4746-ba0f-274b885931e9" providerId="ADAL" clId="{E2F6CC62-A8FA-4CA3-B44E-705F9FC4EF55}" dt="2020-06-25T14:01:24.770" v="6588" actId="1076"/>
          <ac:cxnSpMkLst>
            <pc:docMk/>
            <pc:sldMk cId="4062344240" sldId="279"/>
            <ac:cxnSpMk id="5" creationId="{26147EEF-2B16-4F62-8A6C-0736B9987F81}"/>
          </ac:cxnSpMkLst>
        </pc:cxnChg>
        <pc:cxnChg chg="add del mod">
          <ac:chgData name="Francis, Thomas" userId="2e7f689e-290c-4746-ba0f-274b885931e9" providerId="ADAL" clId="{E2F6CC62-A8FA-4CA3-B44E-705F9FC4EF55}" dt="2020-06-25T13:57:15.771" v="6494" actId="478"/>
          <ac:cxnSpMkLst>
            <pc:docMk/>
            <pc:sldMk cId="4062344240" sldId="279"/>
            <ac:cxnSpMk id="7" creationId="{16C01CCC-263D-4398-B328-D8BFD0AB18DB}"/>
          </ac:cxnSpMkLst>
        </pc:cxnChg>
        <pc:cxnChg chg="add mod">
          <ac:chgData name="Francis, Thomas" userId="2e7f689e-290c-4746-ba0f-274b885931e9" providerId="ADAL" clId="{E2F6CC62-A8FA-4CA3-B44E-705F9FC4EF55}" dt="2020-06-25T13:56:43.198" v="6489" actId="1076"/>
          <ac:cxnSpMkLst>
            <pc:docMk/>
            <pc:sldMk cId="4062344240" sldId="279"/>
            <ac:cxnSpMk id="8" creationId="{8D76AB83-AB2E-4872-8D73-D2FAB019C222}"/>
          </ac:cxnSpMkLst>
        </pc:cxnChg>
        <pc:cxnChg chg="add mod">
          <ac:chgData name="Francis, Thomas" userId="2e7f689e-290c-4746-ba0f-274b885931e9" providerId="ADAL" clId="{E2F6CC62-A8FA-4CA3-B44E-705F9FC4EF55}" dt="2020-06-25T13:56:50.288" v="6491" actId="1076"/>
          <ac:cxnSpMkLst>
            <pc:docMk/>
            <pc:sldMk cId="4062344240" sldId="279"/>
            <ac:cxnSpMk id="9" creationId="{B0AC10AB-F001-41AE-A99D-20A85D8584FA}"/>
          </ac:cxnSpMkLst>
        </pc:cxnChg>
        <pc:cxnChg chg="add mod">
          <ac:chgData name="Francis, Thomas" userId="2e7f689e-290c-4746-ba0f-274b885931e9" providerId="ADAL" clId="{E2F6CC62-A8FA-4CA3-B44E-705F9FC4EF55}" dt="2020-06-25T13:56:55.282" v="6493" actId="1076"/>
          <ac:cxnSpMkLst>
            <pc:docMk/>
            <pc:sldMk cId="4062344240" sldId="279"/>
            <ac:cxnSpMk id="10" creationId="{8917B651-8A04-44F1-B26A-D9D3B786A815}"/>
          </ac:cxnSpMkLst>
        </pc:cxnChg>
        <pc:cxnChg chg="add mod">
          <ac:chgData name="Francis, Thomas" userId="2e7f689e-290c-4746-ba0f-274b885931e9" providerId="ADAL" clId="{E2F6CC62-A8FA-4CA3-B44E-705F9FC4EF55}" dt="2020-06-25T14:17:50.514" v="6784" actId="1076"/>
          <ac:cxnSpMkLst>
            <pc:docMk/>
            <pc:sldMk cId="4062344240" sldId="279"/>
            <ac:cxnSpMk id="12" creationId="{F817CD03-05E0-4181-B43D-5CAE7456285F}"/>
          </ac:cxnSpMkLst>
        </pc:cxnChg>
        <pc:cxnChg chg="add mod">
          <ac:chgData name="Francis, Thomas" userId="2e7f689e-290c-4746-ba0f-274b885931e9" providerId="ADAL" clId="{E2F6CC62-A8FA-4CA3-B44E-705F9FC4EF55}" dt="2020-06-25T13:57:41.643" v="6499" actId="11529"/>
          <ac:cxnSpMkLst>
            <pc:docMk/>
            <pc:sldMk cId="4062344240" sldId="279"/>
            <ac:cxnSpMk id="14" creationId="{BB168110-7D2B-49E3-A07C-F9CA71F3D922}"/>
          </ac:cxnSpMkLst>
        </pc:cxnChg>
        <pc:cxnChg chg="add mod">
          <ac:chgData name="Francis, Thomas" userId="2e7f689e-290c-4746-ba0f-274b885931e9" providerId="ADAL" clId="{E2F6CC62-A8FA-4CA3-B44E-705F9FC4EF55}" dt="2020-06-25T13:57:48.601" v="6501" actId="1076"/>
          <ac:cxnSpMkLst>
            <pc:docMk/>
            <pc:sldMk cId="4062344240" sldId="279"/>
            <ac:cxnSpMk id="15" creationId="{ED309313-AABF-4E7E-B3F4-39BA910B47E2}"/>
          </ac:cxnSpMkLst>
        </pc:cxnChg>
        <pc:cxnChg chg="add mod">
          <ac:chgData name="Francis, Thomas" userId="2e7f689e-290c-4746-ba0f-274b885931e9" providerId="ADAL" clId="{E2F6CC62-A8FA-4CA3-B44E-705F9FC4EF55}" dt="2020-06-25T13:57:55.238" v="6503" actId="1076"/>
          <ac:cxnSpMkLst>
            <pc:docMk/>
            <pc:sldMk cId="4062344240" sldId="279"/>
            <ac:cxnSpMk id="16" creationId="{6E3B9402-5654-437C-9B10-2C382E6AEC45}"/>
          </ac:cxnSpMkLst>
        </pc:cxnChg>
        <pc:cxnChg chg="add mod">
          <ac:chgData name="Francis, Thomas" userId="2e7f689e-290c-4746-ba0f-274b885931e9" providerId="ADAL" clId="{E2F6CC62-A8FA-4CA3-B44E-705F9FC4EF55}" dt="2020-06-25T13:58:09.416" v="6504" actId="11529"/>
          <ac:cxnSpMkLst>
            <pc:docMk/>
            <pc:sldMk cId="4062344240" sldId="279"/>
            <ac:cxnSpMk id="18" creationId="{C0EEE9D5-684E-4043-9BD0-A4D5D405C568}"/>
          </ac:cxnSpMkLst>
        </pc:cxnChg>
        <pc:cxnChg chg="add mod">
          <ac:chgData name="Francis, Thomas" userId="2e7f689e-290c-4746-ba0f-274b885931e9" providerId="ADAL" clId="{E2F6CC62-A8FA-4CA3-B44E-705F9FC4EF55}" dt="2020-06-25T13:58:15.145" v="6506" actId="1076"/>
          <ac:cxnSpMkLst>
            <pc:docMk/>
            <pc:sldMk cId="4062344240" sldId="279"/>
            <ac:cxnSpMk id="19" creationId="{13B7F9FF-4F5A-428E-8A82-FE8C7C2F40B5}"/>
          </ac:cxnSpMkLst>
        </pc:cxnChg>
        <pc:cxnChg chg="add mod">
          <ac:chgData name="Francis, Thomas" userId="2e7f689e-290c-4746-ba0f-274b885931e9" providerId="ADAL" clId="{E2F6CC62-A8FA-4CA3-B44E-705F9FC4EF55}" dt="2020-06-25T13:58:21.596" v="6508" actId="1076"/>
          <ac:cxnSpMkLst>
            <pc:docMk/>
            <pc:sldMk cId="4062344240" sldId="279"/>
            <ac:cxnSpMk id="20" creationId="{6AFB718B-5FE4-44EA-B898-DEBC1B3EDC24}"/>
          </ac:cxnSpMkLst>
        </pc:cxnChg>
        <pc:cxnChg chg="add mod">
          <ac:chgData name="Francis, Thomas" userId="2e7f689e-290c-4746-ba0f-274b885931e9" providerId="ADAL" clId="{E2F6CC62-A8FA-4CA3-B44E-705F9FC4EF55}" dt="2020-06-25T13:58:26.805" v="6510" actId="1076"/>
          <ac:cxnSpMkLst>
            <pc:docMk/>
            <pc:sldMk cId="4062344240" sldId="279"/>
            <ac:cxnSpMk id="21" creationId="{5E3F9216-A7BE-4A99-9AB1-952DE90C0662}"/>
          </ac:cxnSpMkLst>
        </pc:cxnChg>
        <pc:cxnChg chg="add del mod">
          <ac:chgData name="Francis, Thomas" userId="2e7f689e-290c-4746-ba0f-274b885931e9" providerId="ADAL" clId="{E2F6CC62-A8FA-4CA3-B44E-705F9FC4EF55}" dt="2020-06-25T13:58:53.469" v="6540" actId="11529"/>
          <ac:cxnSpMkLst>
            <pc:docMk/>
            <pc:sldMk cId="4062344240" sldId="279"/>
            <ac:cxnSpMk id="23" creationId="{CC99B8A7-61BB-43AB-BB95-2AD8E33E13F2}"/>
          </ac:cxnSpMkLst>
        </pc:cxnChg>
        <pc:cxnChg chg="add mod">
          <ac:chgData name="Francis, Thomas" userId="2e7f689e-290c-4746-ba0f-274b885931e9" providerId="ADAL" clId="{E2F6CC62-A8FA-4CA3-B44E-705F9FC4EF55}" dt="2020-06-25T13:59:00.110" v="6542" actId="1076"/>
          <ac:cxnSpMkLst>
            <pc:docMk/>
            <pc:sldMk cId="4062344240" sldId="279"/>
            <ac:cxnSpMk id="24" creationId="{ECEBF768-63D4-486B-A33F-A3440837C216}"/>
          </ac:cxnSpMkLst>
        </pc:cxnChg>
        <pc:cxnChg chg="add mod">
          <ac:chgData name="Francis, Thomas" userId="2e7f689e-290c-4746-ba0f-274b885931e9" providerId="ADAL" clId="{E2F6CC62-A8FA-4CA3-B44E-705F9FC4EF55}" dt="2020-06-25T13:59:05.900" v="6544" actId="1076"/>
          <ac:cxnSpMkLst>
            <pc:docMk/>
            <pc:sldMk cId="4062344240" sldId="279"/>
            <ac:cxnSpMk id="25" creationId="{41DA78D4-2056-4FD7-918D-35DD647FAC53}"/>
          </ac:cxnSpMkLst>
        </pc:cxnChg>
      </pc:sldChg>
      <pc:sldChg chg="addSp modSp add del mod setBg">
        <pc:chgData name="Francis, Thomas" userId="2e7f689e-290c-4746-ba0f-274b885931e9" providerId="ADAL" clId="{E2F6CC62-A8FA-4CA3-B44E-705F9FC4EF55}" dt="2020-06-26T14:21:09.668" v="7439" actId="2696"/>
        <pc:sldMkLst>
          <pc:docMk/>
          <pc:sldMk cId="2403884977" sldId="280"/>
        </pc:sldMkLst>
        <pc:spChg chg="mod">
          <ac:chgData name="Francis, Thomas" userId="2e7f689e-290c-4746-ba0f-274b885931e9" providerId="ADAL" clId="{E2F6CC62-A8FA-4CA3-B44E-705F9FC4EF55}" dt="2020-06-26T14:17:11.592" v="7402" actId="122"/>
          <ac:spMkLst>
            <pc:docMk/>
            <pc:sldMk cId="2403884977" sldId="280"/>
            <ac:spMk id="2" creationId="{48F33CF3-8778-4CC3-ADB9-773E84D6D10B}"/>
          </ac:spMkLst>
        </pc:spChg>
        <pc:spChg chg="mod">
          <ac:chgData name="Francis, Thomas" userId="2e7f689e-290c-4746-ba0f-274b885931e9" providerId="ADAL" clId="{E2F6CC62-A8FA-4CA3-B44E-705F9FC4EF55}" dt="2020-06-26T14:17:06.364" v="7401" actId="26606"/>
          <ac:spMkLst>
            <pc:docMk/>
            <pc:sldMk cId="2403884977" sldId="280"/>
            <ac:spMk id="3" creationId="{D4C39BB8-CB4E-4449-80BF-11C3A6D21232}"/>
          </ac:spMkLst>
        </pc:spChg>
        <pc:spChg chg="add">
          <ac:chgData name="Francis, Thomas" userId="2e7f689e-290c-4746-ba0f-274b885931e9" providerId="ADAL" clId="{E2F6CC62-A8FA-4CA3-B44E-705F9FC4EF55}" dt="2020-06-26T14:17:06.364" v="7401" actId="26606"/>
          <ac:spMkLst>
            <pc:docMk/>
            <pc:sldMk cId="2403884977" sldId="280"/>
            <ac:spMk id="8" creationId="{CD306B45-25EE-434D-ABA9-A27B79320CFF}"/>
          </ac:spMkLst>
        </pc:spChg>
        <pc:spChg chg="add">
          <ac:chgData name="Francis, Thomas" userId="2e7f689e-290c-4746-ba0f-274b885931e9" providerId="ADAL" clId="{E2F6CC62-A8FA-4CA3-B44E-705F9FC4EF55}" dt="2020-06-26T14:17:06.364" v="7401" actId="26606"/>
          <ac:spMkLst>
            <pc:docMk/>
            <pc:sldMk cId="2403884977" sldId="280"/>
            <ac:spMk id="10" creationId="{0A42F85E-4939-431E-8B4A-EC07C8E0AB65}"/>
          </ac:spMkLst>
        </pc:spChg>
        <pc:grpChg chg="add">
          <ac:chgData name="Francis, Thomas" userId="2e7f689e-290c-4746-ba0f-274b885931e9" providerId="ADAL" clId="{E2F6CC62-A8FA-4CA3-B44E-705F9FC4EF55}" dt="2020-06-26T14:17:06.364" v="7401" actId="26606"/>
          <ac:grpSpMkLst>
            <pc:docMk/>
            <pc:sldMk cId="2403884977" sldId="280"/>
            <ac:grpSpMk id="14" creationId="{5D2B17EF-74EB-4C33-B2E2-8E727B2E7D68}"/>
          </ac:grpSpMkLst>
        </pc:grpChg>
        <pc:cxnChg chg="add">
          <ac:chgData name="Francis, Thomas" userId="2e7f689e-290c-4746-ba0f-274b885931e9" providerId="ADAL" clId="{E2F6CC62-A8FA-4CA3-B44E-705F9FC4EF55}" dt="2020-06-26T14:17:06.364" v="7401" actId="26606"/>
          <ac:cxnSpMkLst>
            <pc:docMk/>
            <pc:sldMk cId="2403884977" sldId="280"/>
            <ac:cxnSpMk id="12" creationId="{27EBB3F9-D6F7-4F6A-8843-9FEBA15E4969}"/>
          </ac:cxnSpMkLst>
        </pc:cxnChg>
      </pc:sldChg>
    </pc:docChg>
  </pc:docChgLst>
  <pc:docChgLst>
    <pc:chgData name="Thomas Francis" userId="5c2c6e3652e668e7" providerId="LiveId" clId="{63F3CF76-1364-475A-823F-3E38657C5F84}"/>
    <pc:docChg chg="custSel modSld sldOrd">
      <pc:chgData name="Thomas Francis" userId="5c2c6e3652e668e7" providerId="LiveId" clId="{63F3CF76-1364-475A-823F-3E38657C5F84}" dt="2020-06-25T20:53:56.821" v="184" actId="20577"/>
      <pc:docMkLst>
        <pc:docMk/>
      </pc:docMkLst>
      <pc:sldChg chg="modSp mod">
        <pc:chgData name="Thomas Francis" userId="5c2c6e3652e668e7" providerId="LiveId" clId="{63F3CF76-1364-475A-823F-3E38657C5F84}" dt="2020-06-25T20:53:56.821" v="184" actId="20577"/>
        <pc:sldMkLst>
          <pc:docMk/>
          <pc:sldMk cId="118792049" sldId="256"/>
        </pc:sldMkLst>
        <pc:spChg chg="mod">
          <ac:chgData name="Thomas Francis" userId="5c2c6e3652e668e7" providerId="LiveId" clId="{63F3CF76-1364-475A-823F-3E38657C5F84}" dt="2020-06-25T20:53:56.821" v="184" actId="20577"/>
          <ac:spMkLst>
            <pc:docMk/>
            <pc:sldMk cId="118792049" sldId="256"/>
            <ac:spMk id="2" creationId="{14F14D6C-9B62-40E2-A81E-6E3568794489}"/>
          </ac:spMkLst>
        </pc:spChg>
      </pc:sldChg>
      <pc:sldChg chg="modSp mod">
        <pc:chgData name="Thomas Francis" userId="5c2c6e3652e668e7" providerId="LiveId" clId="{63F3CF76-1364-475A-823F-3E38657C5F84}" dt="2020-06-24T23:58:01.864" v="145" actId="20577"/>
        <pc:sldMkLst>
          <pc:docMk/>
          <pc:sldMk cId="1218510847" sldId="260"/>
        </pc:sldMkLst>
        <pc:spChg chg="mod">
          <ac:chgData name="Thomas Francis" userId="5c2c6e3652e668e7" providerId="LiveId" clId="{63F3CF76-1364-475A-823F-3E38657C5F84}" dt="2020-06-24T23:58:01.864" v="145" actId="20577"/>
          <ac:spMkLst>
            <pc:docMk/>
            <pc:sldMk cId="1218510847" sldId="260"/>
            <ac:spMk id="3" creationId="{CFCB06AD-75C0-48A3-9D8C-FF5CEE3919A4}"/>
          </ac:spMkLst>
        </pc:spChg>
      </pc:sldChg>
      <pc:sldChg chg="modSp mod">
        <pc:chgData name="Thomas Francis" userId="5c2c6e3652e668e7" providerId="LiveId" clId="{63F3CF76-1364-475A-823F-3E38657C5F84}" dt="2020-06-24T23:51:55.403" v="0" actId="33524"/>
        <pc:sldMkLst>
          <pc:docMk/>
          <pc:sldMk cId="1869608470" sldId="261"/>
        </pc:sldMkLst>
        <pc:spChg chg="mod">
          <ac:chgData name="Thomas Francis" userId="5c2c6e3652e668e7" providerId="LiveId" clId="{63F3CF76-1364-475A-823F-3E38657C5F84}" dt="2020-06-24T23:51:55.403" v="0" actId="33524"/>
          <ac:spMkLst>
            <pc:docMk/>
            <pc:sldMk cId="1869608470" sldId="261"/>
            <ac:spMk id="3" creationId="{9D92BAF7-0615-4FB6-B39B-9CDCF6D1CA74}"/>
          </ac:spMkLst>
        </pc:spChg>
      </pc:sldChg>
      <pc:sldChg chg="modSp mod">
        <pc:chgData name="Thomas Francis" userId="5c2c6e3652e668e7" providerId="LiveId" clId="{63F3CF76-1364-475A-823F-3E38657C5F84}" dt="2020-06-24T23:54:07.901" v="7" actId="20577"/>
        <pc:sldMkLst>
          <pc:docMk/>
          <pc:sldMk cId="2268850528" sldId="267"/>
        </pc:sldMkLst>
        <pc:spChg chg="mod">
          <ac:chgData name="Thomas Francis" userId="5c2c6e3652e668e7" providerId="LiveId" clId="{63F3CF76-1364-475A-823F-3E38657C5F84}" dt="2020-06-24T23:54:07.901" v="7" actId="20577"/>
          <ac:spMkLst>
            <pc:docMk/>
            <pc:sldMk cId="2268850528" sldId="267"/>
            <ac:spMk id="3" creationId="{82D175DE-DD27-4B6D-A263-AF7633BD39F3}"/>
          </ac:spMkLst>
        </pc:spChg>
      </pc:sldChg>
      <pc:sldChg chg="modSp mod">
        <pc:chgData name="Thomas Francis" userId="5c2c6e3652e668e7" providerId="LiveId" clId="{63F3CF76-1364-475A-823F-3E38657C5F84}" dt="2020-06-25T00:01:11.186" v="177" actId="20577"/>
        <pc:sldMkLst>
          <pc:docMk/>
          <pc:sldMk cId="3084942385" sldId="270"/>
        </pc:sldMkLst>
        <pc:spChg chg="mod">
          <ac:chgData name="Thomas Francis" userId="5c2c6e3652e668e7" providerId="LiveId" clId="{63F3CF76-1364-475A-823F-3E38657C5F84}" dt="2020-06-25T00:01:11.186" v="177" actId="20577"/>
          <ac:spMkLst>
            <pc:docMk/>
            <pc:sldMk cId="3084942385" sldId="270"/>
            <ac:spMk id="3" creationId="{856D4DB8-51FC-457D-B0A1-049B0EF6BFA7}"/>
          </ac:spMkLst>
        </pc:spChg>
      </pc:sldChg>
      <pc:sldChg chg="modSp mod">
        <pc:chgData name="Thomas Francis" userId="5c2c6e3652e668e7" providerId="LiveId" clId="{63F3CF76-1364-475A-823F-3E38657C5F84}" dt="2020-06-24T23:55:48.658" v="103" actId="20577"/>
        <pc:sldMkLst>
          <pc:docMk/>
          <pc:sldMk cId="2554370827" sldId="271"/>
        </pc:sldMkLst>
        <pc:spChg chg="mod">
          <ac:chgData name="Thomas Francis" userId="5c2c6e3652e668e7" providerId="LiveId" clId="{63F3CF76-1364-475A-823F-3E38657C5F84}" dt="2020-06-24T23:55:48.658" v="103" actId="20577"/>
          <ac:spMkLst>
            <pc:docMk/>
            <pc:sldMk cId="2554370827" sldId="271"/>
            <ac:spMk id="3" creationId="{092F2695-6742-4FC6-BCF3-A1BA616EF10F}"/>
          </ac:spMkLst>
        </pc:spChg>
      </pc:sldChg>
      <pc:sldChg chg="ord">
        <pc:chgData name="Thomas Francis" userId="5c2c6e3652e668e7" providerId="LiveId" clId="{63F3CF76-1364-475A-823F-3E38657C5F84}" dt="2020-06-24T23:55:59.441" v="105"/>
        <pc:sldMkLst>
          <pc:docMk/>
          <pc:sldMk cId="316693922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7/07/31/well/family/binge-drinking-drops-among-teenagers.html" TargetMode="External"/><Relationship Id="rId2" Type="http://schemas.openxmlformats.org/officeDocument/2006/relationships/hyperlink" Target="https://www.pewforum.org/2016/08/23/2-religious-attendance-fluid-for-many-americans/" TargetMode="External"/><Relationship Id="rId1" Type="http://schemas.openxmlformats.org/officeDocument/2006/relationships/slideLayout" Target="../slideLayouts/slideLayout2.xml"/><Relationship Id="rId5" Type="http://schemas.openxmlformats.org/officeDocument/2006/relationships/hyperlink" Target="https://www.reuters.com/article/us-usa-health-sex/young-u-s-men-having-a-lot-less-sex-in-the-21st-century-study-shows-idUSKBN23J2LI" TargetMode="External"/><Relationship Id="rId4" Type="http://schemas.openxmlformats.org/officeDocument/2006/relationships/hyperlink" Target="http://www.monitoringthefuture.org/pubs/monographs/mtf-overview201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dirty="0"/>
              <a:t>The Soshow</a:t>
            </a:r>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a:xfrm>
            <a:off x="1433889" y="1059872"/>
            <a:ext cx="3012216" cy="4851349"/>
          </a:xfrm>
        </p:spPr>
        <p:txBody>
          <a:bodyPr>
            <a:normAutofit/>
          </a:bodyPr>
          <a:lstStyle/>
          <a:p>
            <a:pPr algn="ctr"/>
            <a:r>
              <a:rPr lang="en-US" dirty="0"/>
              <a:t>Appealing to Human Nature</a:t>
            </a:r>
          </a:p>
        </p:txBody>
      </p:sp>
      <p:sp>
        <p:nvSpPr>
          <p:cNvPr id="29"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a:xfrm>
            <a:off x="5280368" y="1059872"/>
            <a:ext cx="6224244" cy="4851350"/>
          </a:xfrm>
        </p:spPr>
        <p:txBody>
          <a:bodyPr>
            <a:normAutofit/>
          </a:bodyPr>
          <a:lstStyle/>
          <a:p>
            <a:r>
              <a:rPr lang="en-US"/>
              <a:t>Universal Languages</a:t>
            </a:r>
          </a:p>
          <a:p>
            <a:pPr lvl="1"/>
            <a:r>
              <a:rPr lang="en-US"/>
              <a:t>Dancing</a:t>
            </a:r>
          </a:p>
          <a:p>
            <a:pPr lvl="1"/>
            <a:r>
              <a:rPr lang="en-US"/>
              <a:t>Cooking</a:t>
            </a:r>
          </a:p>
          <a:p>
            <a:pPr lvl="1"/>
            <a:r>
              <a:rPr lang="en-US"/>
              <a:t>PCs and gaming</a:t>
            </a:r>
          </a:p>
          <a:p>
            <a:r>
              <a:rPr lang="en-US"/>
              <a:t>Amenities of a theoretical brick-and-mortar location:</a:t>
            </a:r>
          </a:p>
          <a:p>
            <a:pPr lvl="1"/>
            <a:r>
              <a:rPr lang="en-US"/>
              <a:t>Dance Area</a:t>
            </a:r>
          </a:p>
          <a:p>
            <a:pPr lvl="1"/>
            <a:r>
              <a:rPr lang="en-US"/>
              <a:t>Cooking Area</a:t>
            </a:r>
          </a:p>
          <a:p>
            <a:pPr lvl="1"/>
            <a:r>
              <a:rPr lang="en-US"/>
              <a:t>Eating Area</a:t>
            </a:r>
          </a:p>
          <a:p>
            <a:pPr lvl="1"/>
            <a:r>
              <a:rPr lang="en-US"/>
              <a:t>PC and gaming Area</a:t>
            </a:r>
            <a:endParaRPr lang="en-US" dirty="0"/>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Businesses and People</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normAutofit lnSpcReduction="10000"/>
          </a:bodyPr>
          <a:lstStyle/>
          <a:p>
            <a:r>
              <a:rPr lang="en-US" dirty="0"/>
              <a:t>Weekdays:</a:t>
            </a:r>
          </a:p>
          <a:p>
            <a:pPr lvl="1"/>
            <a:r>
              <a:rPr lang="en-US" dirty="0"/>
              <a:t>Invite local dance groups, chefs, and tech developers or entrepreneurs to teach dancing, cooking, and coding or entrepreneurship.</a:t>
            </a:r>
          </a:p>
          <a:p>
            <a:pPr lvl="2"/>
            <a:r>
              <a:rPr lang="en-US" dirty="0"/>
              <a:t>We profit from entry fees and membership fees.</a:t>
            </a:r>
          </a:p>
          <a:p>
            <a:pPr lvl="2"/>
            <a:r>
              <a:rPr lang="en-US" dirty="0"/>
              <a:t>Professionals/experienced individuals earn 100% of their teaching fees from students who sign up</a:t>
            </a:r>
          </a:p>
          <a:p>
            <a:pPr lvl="3"/>
            <a:r>
              <a:rPr lang="en-US" dirty="0"/>
              <a:t>Note: Teaching fee may be $0</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Getting people through the door</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Professionals or experienced individuals can reserve time.</a:t>
            </a:r>
          </a:p>
          <a:p>
            <a:r>
              <a:rPr lang="en-US">
                <a:solidFill>
                  <a:schemeClr val="tx2">
                    <a:lumMod val="75000"/>
                  </a:schemeClr>
                </a:solidFill>
              </a:rPr>
              <a:t>Win-win situation:</a:t>
            </a:r>
          </a:p>
          <a:p>
            <a:pPr lvl="1"/>
            <a:r>
              <a:rPr lang="en-US">
                <a:solidFill>
                  <a:schemeClr val="tx2">
                    <a:lumMod val="75000"/>
                  </a:schemeClr>
                </a:solidFill>
              </a:rPr>
              <a:t>The business/professional receives our marketing channels, profit from teaching fees, and networking opportunities</a:t>
            </a:r>
          </a:p>
          <a:p>
            <a:pPr lvl="1"/>
            <a:r>
              <a:rPr lang="en-US">
                <a:solidFill>
                  <a:schemeClr val="tx2">
                    <a:lumMod val="75000"/>
                  </a:schemeClr>
                </a:solidFill>
              </a:rPr>
              <a:t>We receive endorsement from businesses/professionals, profit from entry fees, and networking opportunities</a:t>
            </a:r>
          </a:p>
          <a:p>
            <a:pPr marL="457200" lvl="1" indent="0">
              <a:buNone/>
            </a:pPr>
            <a:endParaRPr lang="en-US">
              <a:solidFill>
                <a:schemeClr val="tx2">
                  <a:lumMod val="75000"/>
                </a:schemeClr>
              </a:solidFill>
            </a:endParaRPr>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Screening Unknown Professionals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Screening hours are flexible but must end 2 hours prior to opening</a:t>
            </a:r>
          </a:p>
          <a:p>
            <a:r>
              <a:rPr lang="en-US" dirty="0">
                <a:solidFill>
                  <a:schemeClr val="tx2">
                    <a:lumMod val="75000"/>
                  </a:schemeClr>
                </a:solidFill>
              </a:rPr>
              <a:t>Screening criteria</a:t>
            </a:r>
          </a:p>
          <a:p>
            <a:pPr lvl="1"/>
            <a:r>
              <a:rPr lang="en-US" dirty="0">
                <a:solidFill>
                  <a:schemeClr val="tx2">
                    <a:lumMod val="75000"/>
                  </a:schemeClr>
                </a:solidFill>
              </a:rPr>
              <a:t>Resume</a:t>
            </a:r>
          </a:p>
          <a:p>
            <a:pPr lvl="1"/>
            <a:r>
              <a:rPr lang="en-US" dirty="0">
                <a:solidFill>
                  <a:schemeClr val="tx2">
                    <a:lumMod val="75000"/>
                  </a:schemeClr>
                </a:solidFill>
              </a:rPr>
              <a:t>In-person personality assessment</a:t>
            </a:r>
          </a:p>
          <a:p>
            <a:pPr lvl="1"/>
            <a:r>
              <a:rPr lang="en-US" dirty="0">
                <a:solidFill>
                  <a:schemeClr val="tx2">
                    <a:lumMod val="75000"/>
                  </a:schemeClr>
                </a:solidFill>
              </a:rPr>
              <a:t>Mock Performance and Review: cooking, dancing, or coding/entrepreneurship</a:t>
            </a:r>
          </a:p>
          <a:p>
            <a:pPr lvl="2"/>
            <a:r>
              <a:rPr lang="en-US" dirty="0">
                <a:solidFill>
                  <a:schemeClr val="tx2">
                    <a:lumMod val="75000"/>
                  </a:schemeClr>
                </a:solidFill>
              </a:rPr>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Maintaining Long-term Relevancy</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Flexibility in space usage and brand</a:t>
            </a:r>
          </a:p>
          <a:p>
            <a:pPr lvl="1"/>
            <a:r>
              <a:rPr lang="en-US" dirty="0">
                <a:solidFill>
                  <a:schemeClr val="tx2">
                    <a:lumMod val="75000"/>
                  </a:schemeClr>
                </a:solidFill>
              </a:rPr>
              <a:t>Three routes: professional development route, community education route, entertainment route.</a:t>
            </a:r>
          </a:p>
          <a:p>
            <a:pPr lvl="1"/>
            <a:r>
              <a:rPr lang="en-US" dirty="0">
                <a:solidFill>
                  <a:schemeClr val="tx2">
                    <a:lumMod val="75000"/>
                  </a:schemeClr>
                </a:solidFill>
              </a:rPr>
              <a:t>If one activity becomes overwhelmingly profitable, we may transform a space to another kind of space.</a:t>
            </a:r>
          </a:p>
          <a:p>
            <a:r>
              <a:rPr lang="en-US" dirty="0">
                <a:solidFill>
                  <a:schemeClr val="tx2">
                    <a:lumMod val="75000"/>
                  </a:schemeClr>
                </a:solidFill>
              </a:rPr>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Avoiding Liability in the Kitchen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Chefs will be either encouraged or required to bring an assistant to supervise and dismiss people at will</a:t>
            </a:r>
          </a:p>
          <a:p>
            <a:r>
              <a:rPr lang="en-US" dirty="0">
                <a:solidFill>
                  <a:schemeClr val="tx2">
                    <a:lumMod val="75000"/>
                  </a:schemeClr>
                </a:solidFill>
              </a:rPr>
              <a:t>Liability waivers and allergy forms.</a:t>
            </a:r>
          </a:p>
          <a:p>
            <a:r>
              <a:rPr lang="en-US" dirty="0">
                <a:solidFill>
                  <a:schemeClr val="tx2">
                    <a:lumMod val="75000"/>
                  </a:schemeClr>
                </a:solidFill>
              </a:rPr>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Type of Business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Will likely operate as a for-profit, LLC</a:t>
            </a:r>
          </a:p>
          <a:p>
            <a:r>
              <a:rPr lang="en-US" dirty="0">
                <a:solidFill>
                  <a:schemeClr val="tx2">
                    <a:lumMod val="75000"/>
                  </a:schemeClr>
                </a:solidFill>
              </a:rPr>
              <a:t>Unlikely, but it’s also possible to operate as a non-profit because we are technically working on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a:xfrm>
            <a:off x="1046019" y="942108"/>
            <a:ext cx="3256550" cy="4969113"/>
          </a:xfrm>
        </p:spPr>
        <p:txBody>
          <a:bodyPr anchor="ctr">
            <a:normAutofit/>
          </a:bodyPr>
          <a:lstStyle/>
          <a:p>
            <a:pPr algn="ctr"/>
            <a:r>
              <a:rPr lang="en-US" sz="3300" dirty="0">
                <a:solidFill>
                  <a:schemeClr val="tx2">
                    <a:lumMod val="75000"/>
                  </a:schemeClr>
                </a:solidFill>
              </a:rPr>
              <a:t>Target Demographic</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Target Demographic: </a:t>
            </a:r>
            <a:r>
              <a:rPr lang="en-US" b="1" dirty="0">
                <a:solidFill>
                  <a:schemeClr val="tx2">
                    <a:lumMod val="75000"/>
                  </a:schemeClr>
                </a:solidFill>
              </a:rPr>
              <a:t>18-80 year-olds</a:t>
            </a:r>
          </a:p>
          <a:p>
            <a:r>
              <a:rPr lang="en-US">
                <a:solidFill>
                  <a:schemeClr val="tx2">
                    <a:lumMod val="75000"/>
                  </a:schemeClr>
                </a:solidFill>
              </a:rPr>
              <a:t>Target Demographic size </a:t>
            </a:r>
            <a:r>
              <a:rPr lang="en-US" dirty="0">
                <a:solidFill>
                  <a:schemeClr val="tx2">
                    <a:lumMod val="75000"/>
                  </a:schemeClr>
                </a:solidFill>
              </a:rPr>
              <a:t>in New Haven County: </a:t>
            </a:r>
            <a:r>
              <a:rPr lang="en-US" b="1" dirty="0">
                <a:solidFill>
                  <a:schemeClr val="tx2">
                    <a:lumMod val="75000"/>
                  </a:schemeClr>
                </a:solidFill>
              </a:rPr>
              <a:t>~620,000 </a:t>
            </a:r>
            <a:r>
              <a:rPr lang="en-US" dirty="0">
                <a:solidFill>
                  <a:schemeClr val="tx2">
                    <a:lumMod val="75000"/>
                  </a:schemeClr>
                </a:solidFill>
              </a:rPr>
              <a:t>people</a:t>
            </a:r>
          </a:p>
          <a:p>
            <a:r>
              <a:rPr lang="en-US" dirty="0">
                <a:solidFill>
                  <a:schemeClr val="tx2">
                    <a:lumMod val="75000"/>
                  </a:schemeClr>
                </a:solidFill>
              </a:rPr>
              <a:t>Percent of people needed to break even: </a:t>
            </a:r>
            <a:r>
              <a:rPr lang="en-US" b="1" dirty="0">
                <a:solidFill>
                  <a:schemeClr val="tx2">
                    <a:lumMod val="75000"/>
                  </a:schemeClr>
                </a:solidFill>
              </a:rPr>
              <a:t>0.035%</a:t>
            </a:r>
          </a:p>
          <a:p>
            <a:r>
              <a:rPr lang="en-US" dirty="0">
                <a:solidFill>
                  <a:schemeClr val="tx2">
                    <a:lumMod val="75000"/>
                  </a:schemeClr>
                </a:solidFill>
              </a:rPr>
              <a:t>Percent of people needed to reach max capacity: </a:t>
            </a:r>
            <a:r>
              <a:rPr lang="en-US" b="1" dirty="0">
                <a:solidFill>
                  <a:schemeClr val="tx2">
                    <a:lumMod val="75000"/>
                  </a:schemeClr>
                </a:solidFill>
              </a:rPr>
              <a:t>0.098%</a:t>
            </a:r>
          </a:p>
        </p:txBody>
      </p:sp>
    </p:spTree>
    <p:extLst>
      <p:ext uri="{BB962C8B-B14F-4D97-AF65-F5344CB8AC3E}">
        <p14:creationId xmlns:p14="http://schemas.microsoft.com/office/powerpoint/2010/main" val="3166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DFBD-C4F8-4F2B-B418-027C2D9234B8}"/>
              </a:ext>
            </a:extLst>
          </p:cNvPr>
          <p:cNvSpPr>
            <a:spLocks noGrp="1"/>
          </p:cNvSpPr>
          <p:nvPr>
            <p:ph type="title"/>
          </p:nvPr>
        </p:nvSpPr>
        <p:spPr/>
        <p:txBody>
          <a:bodyPr/>
          <a:lstStyle/>
          <a:p>
            <a:r>
              <a:rPr lang="en-US" dirty="0"/>
              <a:t>Finances</a:t>
            </a:r>
          </a:p>
        </p:txBody>
      </p:sp>
      <p:sp>
        <p:nvSpPr>
          <p:cNvPr id="3" name="Content Placeholder 2">
            <a:extLst>
              <a:ext uri="{FF2B5EF4-FFF2-40B4-BE49-F238E27FC236}">
                <a16:creationId xmlns:a16="http://schemas.microsoft.com/office/drawing/2014/main" id="{71DB8266-80FE-4AE4-8A09-30C2E2B143AA}"/>
              </a:ext>
            </a:extLst>
          </p:cNvPr>
          <p:cNvSpPr>
            <a:spLocks noGrp="1"/>
          </p:cNvSpPr>
          <p:nvPr>
            <p:ph idx="1"/>
          </p:nvPr>
        </p:nvSpPr>
        <p:spPr/>
        <p:txBody>
          <a:bodyPr/>
          <a:lstStyle/>
          <a:p>
            <a:r>
              <a:rPr lang="en-US" dirty="0"/>
              <a:t>Monthly operating costs: </a:t>
            </a:r>
            <a:r>
              <a:rPr lang="en-US" b="1" dirty="0"/>
              <a:t>$18,500</a:t>
            </a:r>
            <a:endParaRPr lang="en-US" dirty="0"/>
          </a:p>
          <a:p>
            <a:r>
              <a:rPr lang="en-US" dirty="0"/>
              <a:t>Overhead: </a:t>
            </a:r>
            <a:r>
              <a:rPr lang="en-US" b="1" dirty="0"/>
              <a:t>$79,400</a:t>
            </a:r>
          </a:p>
          <a:p>
            <a:r>
              <a:rPr lang="en-US" dirty="0"/>
              <a:t>Funding estimate total: </a:t>
            </a:r>
            <a:r>
              <a:rPr lang="en-US" b="1" dirty="0"/>
              <a:t>$222,000 </a:t>
            </a:r>
            <a:r>
              <a:rPr lang="en-US" dirty="0"/>
              <a:t>for the first six months of operation</a:t>
            </a:r>
            <a:endParaRPr lang="en-US" b="1" dirty="0"/>
          </a:p>
          <a:p>
            <a:r>
              <a:rPr lang="en-US" dirty="0"/>
              <a:t>Break-even point: an engaged community of </a:t>
            </a:r>
            <a:r>
              <a:rPr lang="en-US" b="1" dirty="0"/>
              <a:t>214</a:t>
            </a:r>
            <a:r>
              <a:rPr lang="en-US" dirty="0"/>
              <a:t> people</a:t>
            </a:r>
          </a:p>
          <a:p>
            <a:r>
              <a:rPr lang="en-US" dirty="0"/>
              <a:t>Max community engagement capacity: </a:t>
            </a:r>
            <a:r>
              <a:rPr lang="en-US" b="1" dirty="0"/>
              <a:t>580</a:t>
            </a:r>
            <a:r>
              <a:rPr lang="en-US" dirty="0"/>
              <a:t> people</a:t>
            </a:r>
          </a:p>
        </p:txBody>
      </p:sp>
    </p:spTree>
    <p:extLst>
      <p:ext uri="{BB962C8B-B14F-4D97-AF65-F5344CB8AC3E}">
        <p14:creationId xmlns:p14="http://schemas.microsoft.com/office/powerpoint/2010/main" val="33455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pPr lvl="1"/>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A6AF0-FBBF-4B43-8C54-F118A1CF8DAB}"/>
              </a:ext>
            </a:extLst>
          </p:cNvPr>
          <p:cNvSpPr>
            <a:spLocks noGrp="1"/>
          </p:cNvSpPr>
          <p:nvPr>
            <p:ph type="title"/>
          </p:nvPr>
        </p:nvSpPr>
        <p:spPr>
          <a:xfrm>
            <a:off x="649224" y="645106"/>
            <a:ext cx="5122652" cy="1259894"/>
          </a:xfrm>
        </p:spPr>
        <p:txBody>
          <a:bodyPr>
            <a:normAutofit/>
          </a:bodyPr>
          <a:lstStyle/>
          <a:p>
            <a:r>
              <a:rPr lang="en-US" dirty="0"/>
              <a:t>Profit Projections</a:t>
            </a:r>
          </a:p>
        </p:txBody>
      </p:sp>
      <p:sp>
        <p:nvSpPr>
          <p:cNvPr id="8" name="Rectangle 13">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C961D741-D118-4749-A01B-E7B7353BA15A}"/>
              </a:ext>
            </a:extLst>
          </p:cNvPr>
          <p:cNvSpPr>
            <a:spLocks noGrp="1"/>
          </p:cNvSpPr>
          <p:nvPr>
            <p:ph idx="1"/>
          </p:nvPr>
        </p:nvSpPr>
        <p:spPr>
          <a:xfrm>
            <a:off x="725864" y="2103485"/>
            <a:ext cx="1838228" cy="3759253"/>
          </a:xfrm>
        </p:spPr>
        <p:txBody>
          <a:bodyPr>
            <a:normAutofit/>
          </a:bodyPr>
          <a:lstStyle/>
          <a:p>
            <a:endParaRPr lang="en-US" dirty="0"/>
          </a:p>
          <a:p>
            <a:endParaRPr lang="en-US" dirty="0"/>
          </a:p>
          <a:p>
            <a:r>
              <a:rPr lang="en-US" dirty="0"/>
              <a:t>Community</a:t>
            </a:r>
          </a:p>
          <a:p>
            <a:r>
              <a:rPr lang="en-US" dirty="0"/>
              <a:t>Gross</a:t>
            </a:r>
          </a:p>
          <a:p>
            <a:endParaRPr lang="en-US" dirty="0"/>
          </a:p>
          <a:p>
            <a:endParaRPr lang="en-US" dirty="0"/>
          </a:p>
          <a:p>
            <a:r>
              <a:rPr lang="en-US" dirty="0"/>
              <a:t>Profit</a:t>
            </a:r>
          </a:p>
        </p:txBody>
      </p:sp>
      <p:pic>
        <p:nvPicPr>
          <p:cNvPr id="5" name="Content Placeholder 4" descr="A screenshot of a cell phone&#10;&#10;Description automatically generated">
            <a:extLst>
              <a:ext uri="{FF2B5EF4-FFF2-40B4-BE49-F238E27FC236}">
                <a16:creationId xmlns:a16="http://schemas.microsoft.com/office/drawing/2014/main" id="{573DD099-B936-4870-9CEC-60DACFA5B592}"/>
              </a:ext>
            </a:extLst>
          </p:cNvPr>
          <p:cNvPicPr>
            <a:picLocks noChangeAspect="1"/>
          </p:cNvPicPr>
          <p:nvPr/>
        </p:nvPicPr>
        <p:blipFill>
          <a:blip r:embed="rId2"/>
          <a:stretch>
            <a:fillRect/>
          </a:stretch>
        </p:blipFill>
        <p:spPr>
          <a:xfrm>
            <a:off x="2564092" y="2565666"/>
            <a:ext cx="8979452" cy="2316874"/>
          </a:xfrm>
          <a:prstGeom prst="rect">
            <a:avLst/>
          </a:prstGeom>
        </p:spPr>
      </p:pic>
      <p:sp>
        <p:nvSpPr>
          <p:cNvPr id="11"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22CE73-AA67-4C5F-8470-CC8DDE0B17F9}"/>
              </a:ext>
            </a:extLst>
          </p:cNvPr>
          <p:cNvSpPr txBox="1"/>
          <p:nvPr/>
        </p:nvSpPr>
        <p:spPr>
          <a:xfrm>
            <a:off x="725864" y="1333734"/>
            <a:ext cx="7843706" cy="1200329"/>
          </a:xfrm>
          <a:prstGeom prst="rect">
            <a:avLst/>
          </a:prstGeom>
          <a:noFill/>
        </p:spPr>
        <p:txBody>
          <a:bodyPr wrap="square" rtlCol="0">
            <a:spAutoFit/>
          </a:bodyPr>
          <a:lstStyle/>
          <a:p>
            <a:r>
              <a:rPr lang="en-US" dirty="0"/>
              <a:t>Membership fee: </a:t>
            </a:r>
            <a:r>
              <a:rPr lang="en-US" b="1" dirty="0"/>
              <a:t>$40 per month</a:t>
            </a:r>
          </a:p>
          <a:p>
            <a:r>
              <a:rPr lang="en-US" dirty="0"/>
              <a:t>Weekday Entry fee: </a:t>
            </a:r>
            <a:r>
              <a:rPr lang="en-US" b="1" dirty="0"/>
              <a:t>$10</a:t>
            </a:r>
          </a:p>
          <a:p>
            <a:r>
              <a:rPr lang="en-US" dirty="0"/>
              <a:t>Weekend Entry fee: </a:t>
            </a:r>
            <a:r>
              <a:rPr lang="en-US" b="1" dirty="0"/>
              <a:t>$20</a:t>
            </a:r>
            <a:endParaRPr lang="en-US" dirty="0"/>
          </a:p>
          <a:p>
            <a:endParaRPr lang="en-US" dirty="0"/>
          </a:p>
        </p:txBody>
      </p:sp>
    </p:spTree>
    <p:extLst>
      <p:ext uri="{BB962C8B-B14F-4D97-AF65-F5344CB8AC3E}">
        <p14:creationId xmlns:p14="http://schemas.microsoft.com/office/powerpoint/2010/main" val="140102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9AB-F2DB-46A7-9EFA-7C00249E6180}"/>
              </a:ext>
            </a:extLst>
          </p:cNvPr>
          <p:cNvSpPr>
            <a:spLocks noGrp="1"/>
          </p:cNvSpPr>
          <p:nvPr>
            <p:ph type="title"/>
          </p:nvPr>
        </p:nvSpPr>
        <p:spPr/>
        <p:txBody>
          <a:bodyPr/>
          <a:lstStyle/>
          <a:p>
            <a:r>
              <a:rPr lang="en-US" dirty="0"/>
              <a:t>Formula for Community Breakdown</a:t>
            </a:r>
          </a:p>
        </p:txBody>
      </p:sp>
      <p:sp>
        <p:nvSpPr>
          <p:cNvPr id="3" name="Content Placeholder 2">
            <a:extLst>
              <a:ext uri="{FF2B5EF4-FFF2-40B4-BE49-F238E27FC236}">
                <a16:creationId xmlns:a16="http://schemas.microsoft.com/office/drawing/2014/main" id="{770313A2-0A4C-4259-8D0B-3EFF9C904EC7}"/>
              </a:ext>
            </a:extLst>
          </p:cNvPr>
          <p:cNvSpPr>
            <a:spLocks noGrp="1"/>
          </p:cNvSpPr>
          <p:nvPr>
            <p:ph idx="1"/>
          </p:nvPr>
        </p:nvSpPr>
        <p:spPr>
          <a:xfrm>
            <a:off x="1137037" y="1540189"/>
            <a:ext cx="10820800" cy="3777622"/>
          </a:xfrm>
        </p:spPr>
        <p:txBody>
          <a:bodyPr/>
          <a:lstStyle/>
          <a:p>
            <a:pPr marL="0" indent="0">
              <a:buNone/>
            </a:pPr>
            <a:r>
              <a:rPr lang="en-US" dirty="0"/>
              <a:t>                              80%                                     20%                        = 100% of total Community</a:t>
            </a:r>
          </a:p>
          <a:p>
            <a:pPr marL="0" indent="0">
              <a:buNone/>
            </a:pPr>
            <a:endParaRPr lang="en-US" dirty="0"/>
          </a:p>
          <a:p>
            <a:pPr marL="0" indent="0">
              <a:buNone/>
            </a:pPr>
            <a:r>
              <a:rPr lang="en-US" dirty="0"/>
              <a:t>            (Weekday + Weekend)         +      Members</a:t>
            </a:r>
          </a:p>
          <a:p>
            <a:pPr marL="0" indent="0">
              <a:buNone/>
            </a:pPr>
            <a:endParaRPr lang="en-US" dirty="0"/>
          </a:p>
          <a:p>
            <a:pPr marL="0" indent="0">
              <a:buNone/>
            </a:pPr>
            <a:r>
              <a:rPr lang="en-US" dirty="0"/>
              <a:t>              80%    20%     80%    20%               80%     20%</a:t>
            </a:r>
          </a:p>
          <a:p>
            <a:pPr marL="0" indent="0">
              <a:buNone/>
            </a:pPr>
            <a:endParaRPr lang="en-US" dirty="0"/>
          </a:p>
          <a:p>
            <a:pPr marL="0" indent="0">
              <a:buNone/>
            </a:pPr>
            <a:endParaRPr lang="en-US" dirty="0"/>
          </a:p>
          <a:p>
            <a:pPr marL="0" indent="0">
              <a:buNone/>
            </a:pPr>
            <a:r>
              <a:rPr lang="en-US" dirty="0"/>
              <a:t>             (2)        (3)      (1)        (2)                (3)        (5)    </a:t>
            </a:r>
          </a:p>
          <a:p>
            <a:pPr marL="0" indent="0">
              <a:buNone/>
            </a:pPr>
            <a:endParaRPr lang="en-US" dirty="0"/>
          </a:p>
        </p:txBody>
      </p:sp>
      <p:cxnSp>
        <p:nvCxnSpPr>
          <p:cNvPr id="5" name="Straight Arrow Connector 4">
            <a:extLst>
              <a:ext uri="{FF2B5EF4-FFF2-40B4-BE49-F238E27FC236}">
                <a16:creationId xmlns:a16="http://schemas.microsoft.com/office/drawing/2014/main" id="{26147EEF-2B16-4F62-8A6C-0736B9987F81}"/>
              </a:ext>
            </a:extLst>
          </p:cNvPr>
          <p:cNvCxnSpPr>
            <a:cxnSpLocks/>
          </p:cNvCxnSpPr>
          <p:nvPr/>
        </p:nvCxnSpPr>
        <p:spPr>
          <a:xfrm flipH="1">
            <a:off x="3288484"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6AB83-AB2E-4872-8D73-D2FAB019C222}"/>
              </a:ext>
            </a:extLst>
          </p:cNvPr>
          <p:cNvCxnSpPr/>
          <p:nvPr/>
        </p:nvCxnSpPr>
        <p:spPr>
          <a:xfrm flipH="1">
            <a:off x="2399978" y="2711742"/>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AC10AB-F001-41AE-A99D-20A85D8584FA}"/>
              </a:ext>
            </a:extLst>
          </p:cNvPr>
          <p:cNvCxnSpPr/>
          <p:nvPr/>
        </p:nvCxnSpPr>
        <p:spPr>
          <a:xfrm flipH="1">
            <a:off x="3759392" y="2750081"/>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7B651-8A04-44F1-B26A-D9D3B786A815}"/>
              </a:ext>
            </a:extLst>
          </p:cNvPr>
          <p:cNvCxnSpPr/>
          <p:nvPr/>
        </p:nvCxnSpPr>
        <p:spPr>
          <a:xfrm flipH="1">
            <a:off x="5773024" y="2754864"/>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17CD03-05E0-4181-B43D-5CAE7456285F}"/>
              </a:ext>
            </a:extLst>
          </p:cNvPr>
          <p:cNvCxnSpPr>
            <a:cxnSpLocks/>
          </p:cNvCxnSpPr>
          <p:nvPr/>
        </p:nvCxnSpPr>
        <p:spPr>
          <a:xfrm flipH="1">
            <a:off x="6095999"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168110-7D2B-49E3-A07C-F9CA71F3D922}"/>
              </a:ext>
            </a:extLst>
          </p:cNvPr>
          <p:cNvCxnSpPr/>
          <p:nvPr/>
        </p:nvCxnSpPr>
        <p:spPr>
          <a:xfrm>
            <a:off x="2784925" y="2711742"/>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309313-AABF-4E7E-B3F4-39BA910B47E2}"/>
              </a:ext>
            </a:extLst>
          </p:cNvPr>
          <p:cNvCxnSpPr/>
          <p:nvPr/>
        </p:nvCxnSpPr>
        <p:spPr>
          <a:xfrm>
            <a:off x="4152948"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3B9402-5654-437C-9B10-2C382E6AEC45}"/>
              </a:ext>
            </a:extLst>
          </p:cNvPr>
          <p:cNvCxnSpPr/>
          <p:nvPr/>
        </p:nvCxnSpPr>
        <p:spPr>
          <a:xfrm>
            <a:off x="6293813"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EEE9D5-684E-4043-9BD0-A4D5D405C568}"/>
              </a:ext>
            </a:extLst>
          </p:cNvPr>
          <p:cNvCxnSpPr/>
          <p:nvPr/>
        </p:nvCxnSpPr>
        <p:spPr>
          <a:xfrm>
            <a:off x="3691156" y="3498209"/>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B7F9FF-4F5A-428E-8A82-FE8C7C2F40B5}"/>
              </a:ext>
            </a:extLst>
          </p:cNvPr>
          <p:cNvCxnSpPr/>
          <p:nvPr/>
        </p:nvCxnSpPr>
        <p:spPr>
          <a:xfrm>
            <a:off x="4447563"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FB718B-5FE4-44EA-B898-DEBC1B3EDC24}"/>
              </a:ext>
            </a:extLst>
          </p:cNvPr>
          <p:cNvCxnSpPr/>
          <p:nvPr/>
        </p:nvCxnSpPr>
        <p:spPr>
          <a:xfrm>
            <a:off x="5740866"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3F9216-A7BE-4A99-9AB1-952DE90C0662}"/>
              </a:ext>
            </a:extLst>
          </p:cNvPr>
          <p:cNvCxnSpPr/>
          <p:nvPr/>
        </p:nvCxnSpPr>
        <p:spPr>
          <a:xfrm>
            <a:off x="6547437"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EBF768-63D4-486B-A33F-A3440837C216}"/>
              </a:ext>
            </a:extLst>
          </p:cNvPr>
          <p:cNvCxnSpPr/>
          <p:nvPr/>
        </p:nvCxnSpPr>
        <p:spPr>
          <a:xfrm>
            <a:off x="2986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DA78D4-2056-4FD7-918D-35DD647FAC53}"/>
              </a:ext>
            </a:extLst>
          </p:cNvPr>
          <p:cNvCxnSpPr/>
          <p:nvPr/>
        </p:nvCxnSpPr>
        <p:spPr>
          <a:xfrm>
            <a:off x="2224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6CB9168-6994-43DE-889E-35C0B5182226}"/>
              </a:ext>
            </a:extLst>
          </p:cNvPr>
          <p:cNvSpPr/>
          <p:nvPr/>
        </p:nvSpPr>
        <p:spPr>
          <a:xfrm>
            <a:off x="1879134" y="4352379"/>
            <a:ext cx="5058558" cy="1024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70119F7-0201-48E8-92DD-FB68E4DEDB6A}"/>
              </a:ext>
            </a:extLst>
          </p:cNvPr>
          <p:cNvSpPr txBox="1"/>
          <p:nvPr/>
        </p:nvSpPr>
        <p:spPr>
          <a:xfrm>
            <a:off x="2828486" y="4889165"/>
            <a:ext cx="3137484" cy="369332"/>
          </a:xfrm>
          <a:prstGeom prst="rect">
            <a:avLst/>
          </a:prstGeom>
          <a:noFill/>
        </p:spPr>
        <p:txBody>
          <a:bodyPr wrap="square" rtlCol="0">
            <a:spAutoFit/>
          </a:bodyPr>
          <a:lstStyle/>
          <a:p>
            <a:r>
              <a:rPr lang="en-US" dirty="0"/>
              <a:t>Weekly Visiting Frequency</a:t>
            </a:r>
          </a:p>
        </p:txBody>
      </p:sp>
      <p:sp>
        <p:nvSpPr>
          <p:cNvPr id="28" name="TextBox 27">
            <a:extLst>
              <a:ext uri="{FF2B5EF4-FFF2-40B4-BE49-F238E27FC236}">
                <a16:creationId xmlns:a16="http://schemas.microsoft.com/office/drawing/2014/main" id="{46CE1A09-1BCF-4A54-9ACF-C7C6D1B0612B}"/>
              </a:ext>
            </a:extLst>
          </p:cNvPr>
          <p:cNvSpPr txBox="1"/>
          <p:nvPr/>
        </p:nvSpPr>
        <p:spPr>
          <a:xfrm>
            <a:off x="7837498" y="2583809"/>
            <a:ext cx="3605074" cy="1754326"/>
          </a:xfrm>
          <a:prstGeom prst="rect">
            <a:avLst/>
          </a:prstGeom>
          <a:noFill/>
        </p:spPr>
        <p:txBody>
          <a:bodyPr wrap="square" rtlCol="0">
            <a:spAutoFit/>
          </a:bodyPr>
          <a:lstStyle/>
          <a:p>
            <a:r>
              <a:rPr lang="en-US" dirty="0"/>
              <a:t>The 80/20 rule is used to approximate profit from sub-communities of engagement.</a:t>
            </a:r>
          </a:p>
          <a:p>
            <a:endParaRPr lang="en-US" dirty="0"/>
          </a:p>
          <a:p>
            <a:r>
              <a:rPr lang="en-US" dirty="0"/>
              <a:t>Assumes exclusive sub-communities.</a:t>
            </a:r>
          </a:p>
        </p:txBody>
      </p:sp>
    </p:spTree>
    <p:extLst>
      <p:ext uri="{BB962C8B-B14F-4D97-AF65-F5344CB8AC3E}">
        <p14:creationId xmlns:p14="http://schemas.microsoft.com/office/powerpoint/2010/main" val="406234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4100290"/>
          </a:xfrm>
        </p:spPr>
        <p:txBody>
          <a:bodyPr>
            <a:normAutofit/>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lvl="1">
              <a:buClr>
                <a:srgbClr val="915242"/>
              </a:buClr>
            </a:pPr>
            <a:r>
              <a:rPr lang="en-US" sz="800" dirty="0">
                <a:hlinkClick r:id="rId3"/>
              </a:rPr>
              <a:t>https://www.washingtonpost.com/news/on-leadership/wp/2017/10/04/this-former-surgeon-general-says-theres-a-loneliness-epidemic-and-work-is-partly-to-blame/</a:t>
            </a:r>
            <a:endParaRPr lang="en-US" sz="800"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pPr lvl="1"/>
            <a:r>
              <a:rPr lang="en-US" sz="1200" dirty="0">
                <a:hlinkClick r:id="rId2"/>
              </a:rPr>
              <a:t>https://pubmed.ncbi.nlm.nih.gov/25910392/</a:t>
            </a:r>
            <a:endParaRPr lang="en-US" sz="1200"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Mission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Religious attendance has decreased:</a:t>
            </a:r>
          </a:p>
          <a:p>
            <a:pPr lvl="1"/>
            <a:r>
              <a:rPr lang="en-US" sz="900" dirty="0">
                <a:hlinkClick r:id="rId2"/>
              </a:rPr>
              <a:t>https://www.pewforum.org/2016/08/23/2-religious-attendance-fluid-for-many-americans/</a:t>
            </a:r>
            <a:endParaRPr lang="en-US" sz="900" dirty="0">
              <a:solidFill>
                <a:schemeClr val="tx2">
                  <a:lumMod val="75000"/>
                </a:schemeClr>
              </a:solidFill>
            </a:endParaRPr>
          </a:p>
          <a:p>
            <a:r>
              <a:rPr lang="en-US" dirty="0">
                <a:solidFill>
                  <a:schemeClr val="tx2">
                    <a:lumMod val="75000"/>
                  </a:schemeClr>
                </a:solidFill>
              </a:rPr>
              <a:t>Binge drinking has decreased among teens:</a:t>
            </a:r>
          </a:p>
          <a:p>
            <a:pPr lvl="1"/>
            <a:r>
              <a:rPr lang="en-US" sz="900" dirty="0">
                <a:solidFill>
                  <a:schemeClr val="tx2">
                    <a:lumMod val="75000"/>
                  </a:schemeClr>
                </a:solidFill>
                <a:hlinkClick r:id="rId3"/>
              </a:rPr>
              <a:t>https://www.nytimes.com/2017/07/31/well/family/binge-drinking-drops-among-teenagers.html</a:t>
            </a:r>
            <a:endParaRPr lang="en-US" sz="900" dirty="0">
              <a:solidFill>
                <a:schemeClr val="tx2">
                  <a:lumMod val="75000"/>
                </a:schemeClr>
              </a:solidFill>
            </a:endParaRPr>
          </a:p>
          <a:p>
            <a:pPr lvl="1"/>
            <a:r>
              <a:rPr lang="en-US" sz="850" dirty="0">
                <a:solidFill>
                  <a:schemeClr val="tx2">
                    <a:lumMod val="75000"/>
                  </a:schemeClr>
                </a:solidFill>
                <a:hlinkClick r:id="rId4"/>
              </a:rPr>
              <a:t>http://www.monitoringthefuture.org/pubs/monographs/mtf-overview2016.pdf</a:t>
            </a:r>
            <a:endParaRPr lang="en-US" sz="850" dirty="0">
              <a:solidFill>
                <a:schemeClr val="tx2">
                  <a:lumMod val="75000"/>
                </a:schemeClr>
              </a:solidFill>
            </a:endParaRPr>
          </a:p>
          <a:p>
            <a:r>
              <a:rPr lang="en-US" dirty="0">
                <a:solidFill>
                  <a:schemeClr val="tx2">
                    <a:lumMod val="75000"/>
                  </a:schemeClr>
                </a:solidFill>
              </a:rPr>
              <a:t>Sex among heterosexual young men has decreased:</a:t>
            </a:r>
          </a:p>
          <a:p>
            <a:pPr lvl="1"/>
            <a:r>
              <a:rPr lang="en-US" sz="1000" dirty="0">
                <a:solidFill>
                  <a:schemeClr val="tx2">
                    <a:lumMod val="75000"/>
                  </a:schemeClr>
                </a:solidFill>
                <a:hlinkClick r:id="rId5"/>
              </a:rPr>
              <a:t>https://www.reuters.com/article/us-usa-health-sex/young-u-s-men-having-a-lot-less-sex-in-the-21st-century-study-shows-idUSKBN23J2LI</a:t>
            </a:r>
            <a:endParaRPr lang="en-US" sz="1000"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Gaming</a:t>
            </a:r>
          </a:p>
          <a:p>
            <a:r>
              <a:rPr lang="en-US" dirty="0">
                <a:solidFill>
                  <a:schemeClr val="tx2">
                    <a:lumMod val="75000"/>
                  </a:schemeClr>
                </a:solidFill>
              </a:rPr>
              <a:t>Dating Apps</a:t>
            </a:r>
          </a:p>
          <a:p>
            <a:r>
              <a:rPr lang="en-US" dirty="0">
                <a:solidFill>
                  <a:schemeClr val="tx2">
                    <a:lumMod val="75000"/>
                  </a:schemeClr>
                </a:solidFill>
              </a:rPr>
              <a:t>Take-out food</a:t>
            </a:r>
          </a:p>
          <a:p>
            <a:pPr lvl="1"/>
            <a:r>
              <a:rPr lang="en-US" dirty="0">
                <a:solidFill>
                  <a:schemeClr val="tx2">
                    <a:lumMod val="75000"/>
                  </a:schemeClr>
                </a:solidFill>
              </a:rPr>
              <a:t>We have more debt than ever, yet we order food more than ever</a:t>
            </a:r>
          </a:p>
          <a:p>
            <a:pPr lvl="2"/>
            <a:r>
              <a:rPr lang="en-US" dirty="0">
                <a:solidFill>
                  <a:schemeClr val="tx2">
                    <a:lumMod val="75000"/>
                  </a:schemeClr>
                </a:solidFill>
              </a:rPr>
              <a:t>We want to relax and/or we don’t know how to cook</a:t>
            </a:r>
          </a:p>
          <a:p>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5" name="Rectangle 14">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pPr algn="ctr"/>
            <a:r>
              <a:rPr lang="en-US" dirty="0"/>
              <a:t>The Current Method of Meeting People</a:t>
            </a:r>
          </a:p>
        </p:txBody>
      </p:sp>
      <p:sp>
        <p:nvSpPr>
          <p:cNvPr id="36"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a:t>Joining a special interest community (gardening, cycling, gaming, or people from work)</a:t>
            </a:r>
          </a:p>
          <a:p>
            <a:pPr lvl="1"/>
            <a:r>
              <a:rPr lang="en-US"/>
              <a:t>What if no one is interesting to you in this community? (e.g. lack of gender diversity, lack of personality diversity)</a:t>
            </a:r>
          </a:p>
          <a:p>
            <a:pPr lvl="1"/>
            <a:r>
              <a:rPr lang="en-US"/>
              <a:t>The social stigma of loneliness:</a:t>
            </a:r>
          </a:p>
          <a:p>
            <a:pPr lvl="2"/>
            <a:r>
              <a:rPr lang="en-US"/>
              <a:t>Not performing well in a special interest activity or looking like an outcast signals that either your interest is not genuine or you’re not fit for the group.</a:t>
            </a:r>
          </a:p>
          <a:p>
            <a:pPr lvl="3"/>
            <a:r>
              <a:rPr lang="en-US"/>
              <a:t>There may be an assumption that you came to the activity just to meet people.</a:t>
            </a:r>
          </a:p>
          <a:p>
            <a:pPr lvl="4"/>
            <a:r>
              <a:rPr lang="en-US"/>
              <a:t>It may be obvious that you’re lonely and vulnerable.</a:t>
            </a:r>
          </a:p>
          <a:p>
            <a:pPr lvl="5"/>
            <a:r>
              <a:rPr lang="en-US"/>
              <a:t>There is an assumption that you must be lonely for a reason.</a:t>
            </a:r>
            <a:endParaRPr lang="en-US" dirty="0"/>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The Old Method of Meeting People</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Attending bars after work</a:t>
            </a:r>
          </a:p>
          <a:p>
            <a:r>
              <a:rPr lang="en-US">
                <a:solidFill>
                  <a:schemeClr val="tx2">
                    <a:lumMod val="75000"/>
                  </a:schemeClr>
                </a:solidFill>
              </a:rPr>
              <a:t>Going to the park</a:t>
            </a:r>
          </a:p>
          <a:p>
            <a:r>
              <a:rPr lang="en-US">
                <a:solidFill>
                  <a:schemeClr val="tx2">
                    <a:lumMod val="75000"/>
                  </a:schemeClr>
                </a:solidFill>
              </a:rPr>
              <a:t>Church and other religious organizations</a:t>
            </a:r>
          </a:p>
          <a:p>
            <a:endParaRPr lang="en-US">
              <a:solidFill>
                <a:schemeClr val="tx2">
                  <a:lumMod val="75000"/>
                </a:schemeClr>
              </a:solidFill>
            </a:endParaRPr>
          </a:p>
          <a:p>
            <a:r>
              <a:rPr lang="en-US">
                <a:solidFill>
                  <a:schemeClr val="tx2">
                    <a:lumMod val="75000"/>
                  </a:schemeClr>
                </a:solidFill>
              </a:rPr>
              <a:t>Less social stigma because everyone is doing it</a:t>
            </a:r>
          </a:p>
          <a:p>
            <a:r>
              <a:rPr lang="en-US">
                <a:solidFill>
                  <a:schemeClr val="tx2">
                    <a:lumMod val="75000"/>
                  </a:schemeClr>
                </a:solidFill>
              </a:rPr>
              <a:t>Religious organizations were once the epicenter 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25</TotalTime>
  <Words>971</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The Soshow</vt:lpstr>
      <vt:lpstr>The Loneliness Epidemic in the U.S.</vt:lpstr>
      <vt:lpstr>The Loneliness Epidemic in the U.S.</vt:lpstr>
      <vt:lpstr>Health Effects of Loneliness</vt:lpstr>
      <vt:lpstr>Mission</vt:lpstr>
      <vt:lpstr>What has fallen?</vt:lpstr>
      <vt:lpstr>What has risen?</vt:lpstr>
      <vt:lpstr>The Current Method of Meeting People</vt:lpstr>
      <vt:lpstr>The Old Method of Meeting People</vt:lpstr>
      <vt:lpstr>Appealing to Human Nature</vt:lpstr>
      <vt:lpstr>Becoming a platform: Appealing to Local Businesses and People</vt:lpstr>
      <vt:lpstr>Practical Challenges</vt:lpstr>
      <vt:lpstr>Getting people through the door</vt:lpstr>
      <vt:lpstr>Screening Unknown Professionals</vt:lpstr>
      <vt:lpstr>Maintaining Long-term Relevancy</vt:lpstr>
      <vt:lpstr>Avoiding Liability in the Kitchen</vt:lpstr>
      <vt:lpstr>Type of Business</vt:lpstr>
      <vt:lpstr>Target Demographic</vt:lpstr>
      <vt:lpstr>Finances</vt:lpstr>
      <vt:lpstr>Profit Projections</vt:lpstr>
      <vt:lpstr>Formula for Community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Soshow</dc:title>
  <dc:creator>Francis, Thomas</dc:creator>
  <cp:lastModifiedBy>Francis, Thomas</cp:lastModifiedBy>
  <cp:revision>1</cp:revision>
  <dcterms:created xsi:type="dcterms:W3CDTF">2020-06-26T14:04:26Z</dcterms:created>
  <dcterms:modified xsi:type="dcterms:W3CDTF">2020-06-26T14:39:52Z</dcterms:modified>
</cp:coreProperties>
</file>