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6" r:id="rId4"/>
    <p:sldId id="277" r:id="rId5"/>
    <p:sldId id="257" r:id="rId6"/>
    <p:sldId id="260" r:id="rId7"/>
    <p:sldId id="264" r:id="rId8"/>
    <p:sldId id="261" r:id="rId9"/>
    <p:sldId id="262" r:id="rId10"/>
    <p:sldId id="263" r:id="rId11"/>
    <p:sldId id="274" r:id="rId12"/>
    <p:sldId id="275" r:id="rId13"/>
    <p:sldId id="266" r:id="rId14"/>
    <p:sldId id="267" r:id="rId15"/>
    <p:sldId id="268"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Thomas" userId="2e7f689e-290c-4746-ba0f-274b885931e9" providerId="ADAL" clId="{E2F6CC62-A8FA-4CA3-B44E-705F9FC4EF55}"/>
    <pc:docChg chg="undo custSel mod addSld delSld modSld">
      <pc:chgData name="Francis, Thomas" userId="2e7f689e-290c-4746-ba0f-274b885931e9" providerId="ADAL" clId="{E2F6CC62-A8FA-4CA3-B44E-705F9FC4EF55}" dt="2020-07-07T13:47:44.391" v="7716" actId="1076"/>
      <pc:docMkLst>
        <pc:docMk/>
      </pc:docMkLst>
      <pc:sldChg chg="modSp">
        <pc:chgData name="Francis, Thomas" userId="2e7f689e-290c-4746-ba0f-274b885931e9" providerId="ADAL" clId="{E2F6CC62-A8FA-4CA3-B44E-705F9FC4EF55}" dt="2020-06-25T19:13:55.413" v="7199" actId="20577"/>
        <pc:sldMkLst>
          <pc:docMk/>
          <pc:sldMk cId="118792049" sldId="256"/>
        </pc:sldMkLst>
        <pc:spChg chg="mod">
          <ac:chgData name="Francis, Thomas" userId="2e7f689e-290c-4746-ba0f-274b885931e9" providerId="ADAL" clId="{E2F6CC62-A8FA-4CA3-B44E-705F9FC4EF55}" dt="2020-06-25T19:13:55.413" v="7199" actId="20577"/>
          <ac:spMkLst>
            <pc:docMk/>
            <pc:sldMk cId="118792049" sldId="256"/>
            <ac:spMk id="2" creationId="{14F14D6C-9B62-40E2-A81E-6E3568794489}"/>
          </ac:spMkLst>
        </pc:spChg>
        <pc:spChg chg="mod">
          <ac:chgData name="Francis, Thomas" userId="2e7f689e-290c-4746-ba0f-274b885931e9" providerId="ADAL" clId="{E2F6CC62-A8FA-4CA3-B44E-705F9FC4EF55}" dt="2020-06-24T16:26:21.569" v="3644" actId="114"/>
          <ac:spMkLst>
            <pc:docMk/>
            <pc:sldMk cId="118792049" sldId="256"/>
            <ac:spMk id="3" creationId="{A6D36364-E33E-43B3-8292-544DD087E1A1}"/>
          </ac:spMkLst>
        </pc:spChg>
      </pc:sldChg>
      <pc:sldChg chg="addSp modSp add mod setBg">
        <pc:chgData name="Francis, Thomas" userId="2e7f689e-290c-4746-ba0f-274b885931e9" providerId="ADAL" clId="{E2F6CC62-A8FA-4CA3-B44E-705F9FC4EF55}" dt="2020-06-26T14:04:34.778" v="7327" actId="122"/>
        <pc:sldMkLst>
          <pc:docMk/>
          <pc:sldMk cId="3120845105" sldId="257"/>
        </pc:sldMkLst>
        <pc:spChg chg="mod">
          <ac:chgData name="Francis, Thomas" userId="2e7f689e-290c-4746-ba0f-274b885931e9" providerId="ADAL" clId="{E2F6CC62-A8FA-4CA3-B44E-705F9FC4EF55}" dt="2020-06-26T14:04:34.778" v="7327" actId="122"/>
          <ac:spMkLst>
            <pc:docMk/>
            <pc:sldMk cId="3120845105" sldId="257"/>
            <ac:spMk id="2" creationId="{BCB2D7CD-753D-4A6A-8CFD-C62EE5AACC66}"/>
          </ac:spMkLst>
        </pc:spChg>
        <pc:spChg chg="mod">
          <ac:chgData name="Francis, Thomas" userId="2e7f689e-290c-4746-ba0f-274b885931e9" providerId="ADAL" clId="{E2F6CC62-A8FA-4CA3-B44E-705F9FC4EF55}" dt="2020-06-26T14:04:26.296" v="7326" actId="26606"/>
          <ac:spMkLst>
            <pc:docMk/>
            <pc:sldMk cId="3120845105" sldId="257"/>
            <ac:spMk id="3" creationId="{DA475984-AACC-404F-9DED-331D7A7B3FEF}"/>
          </ac:spMkLst>
        </pc:spChg>
        <pc:spChg chg="add">
          <ac:chgData name="Francis, Thomas" userId="2e7f689e-290c-4746-ba0f-274b885931e9" providerId="ADAL" clId="{E2F6CC62-A8FA-4CA3-B44E-705F9FC4EF55}" dt="2020-06-26T14:04:26.296" v="7326" actId="26606"/>
          <ac:spMkLst>
            <pc:docMk/>
            <pc:sldMk cId="3120845105" sldId="257"/>
            <ac:spMk id="8" creationId="{CD306B45-25EE-434D-ABA9-A27B79320CFF}"/>
          </ac:spMkLst>
        </pc:spChg>
        <pc:spChg chg="add">
          <ac:chgData name="Francis, Thomas" userId="2e7f689e-290c-4746-ba0f-274b885931e9" providerId="ADAL" clId="{E2F6CC62-A8FA-4CA3-B44E-705F9FC4EF55}" dt="2020-06-26T14:04:26.296" v="7326" actId="26606"/>
          <ac:spMkLst>
            <pc:docMk/>
            <pc:sldMk cId="3120845105" sldId="257"/>
            <ac:spMk id="10" creationId="{0A42F85E-4939-431E-8B4A-EC07C8E0AB65}"/>
          </ac:spMkLst>
        </pc:spChg>
        <pc:grpChg chg="add">
          <ac:chgData name="Francis, Thomas" userId="2e7f689e-290c-4746-ba0f-274b885931e9" providerId="ADAL" clId="{E2F6CC62-A8FA-4CA3-B44E-705F9FC4EF55}" dt="2020-06-26T14:04:26.296" v="7326" actId="26606"/>
          <ac:grpSpMkLst>
            <pc:docMk/>
            <pc:sldMk cId="3120845105" sldId="257"/>
            <ac:grpSpMk id="14" creationId="{5D2B17EF-74EB-4C33-B2E2-8E727B2E7D68}"/>
          </ac:grpSpMkLst>
        </pc:grpChg>
        <pc:cxnChg chg="add">
          <ac:chgData name="Francis, Thomas" userId="2e7f689e-290c-4746-ba0f-274b885931e9" providerId="ADAL" clId="{E2F6CC62-A8FA-4CA3-B44E-705F9FC4EF55}" dt="2020-06-26T14:04:26.296" v="7326" actId="26606"/>
          <ac:cxnSpMkLst>
            <pc:docMk/>
            <pc:sldMk cId="3120845105" sldId="257"/>
            <ac:cxnSpMk id="12" creationId="{27EBB3F9-D6F7-4F6A-8843-9FEBA15E4969}"/>
          </ac:cxnSpMkLst>
        </pc:cxnChg>
      </pc:sldChg>
      <pc:sldChg chg="add">
        <pc:chgData name="Francis, Thomas" userId="2e7f689e-290c-4746-ba0f-274b885931e9" providerId="ADAL" clId="{E2F6CC62-A8FA-4CA3-B44E-705F9FC4EF55}" dt="2020-06-23T19:25:52.582" v="1"/>
        <pc:sldMkLst>
          <pc:docMk/>
          <pc:sldMk cId="3646455698" sldId="258"/>
        </pc:sldMkLst>
      </pc:sldChg>
      <pc:sldChg chg="modSp add">
        <pc:chgData name="Francis, Thomas" userId="2e7f689e-290c-4746-ba0f-274b885931e9" providerId="ADAL" clId="{E2F6CC62-A8FA-4CA3-B44E-705F9FC4EF55}" dt="2020-06-26T13:47:47.096" v="7247" actId="15"/>
        <pc:sldMkLst>
          <pc:docMk/>
          <pc:sldMk cId="2261067227" sldId="259"/>
        </pc:sldMkLst>
        <pc:spChg chg="mod">
          <ac:chgData name="Francis, Thomas" userId="2e7f689e-290c-4746-ba0f-274b885931e9" providerId="ADAL" clId="{E2F6CC62-A8FA-4CA3-B44E-705F9FC4EF55}" dt="2020-06-26T13:47:47.096" v="7247" actId="15"/>
          <ac:spMkLst>
            <pc:docMk/>
            <pc:sldMk cId="2261067227" sldId="259"/>
            <ac:spMk id="3" creationId="{2ACBEB85-D66C-4239-B404-B1EAD1E1AB74}"/>
          </ac:spMkLst>
        </pc:spChg>
      </pc:sldChg>
      <pc:sldChg chg="addSp delSp modSp add mod setBg">
        <pc:chgData name="Francis, Thomas" userId="2e7f689e-290c-4746-ba0f-274b885931e9" providerId="ADAL" clId="{E2F6CC62-A8FA-4CA3-B44E-705F9FC4EF55}" dt="2020-06-26T14:27:45.323" v="7457" actId="20577"/>
        <pc:sldMkLst>
          <pc:docMk/>
          <pc:sldMk cId="1218510847" sldId="260"/>
        </pc:sldMkLst>
        <pc:spChg chg="mod">
          <ac:chgData name="Francis, Thomas" userId="2e7f689e-290c-4746-ba0f-274b885931e9" providerId="ADAL" clId="{E2F6CC62-A8FA-4CA3-B44E-705F9FC4EF55}" dt="2020-06-26T14:13:41.899" v="7359" actId="20577"/>
          <ac:spMkLst>
            <pc:docMk/>
            <pc:sldMk cId="1218510847" sldId="260"/>
            <ac:spMk id="2" creationId="{0E9E9493-B9AD-4917-A903-3B6FE53A9442}"/>
          </ac:spMkLst>
        </pc:spChg>
        <pc:spChg chg="mod">
          <ac:chgData name="Francis, Thomas" userId="2e7f689e-290c-4746-ba0f-274b885931e9" providerId="ADAL" clId="{E2F6CC62-A8FA-4CA3-B44E-705F9FC4EF55}" dt="2020-06-26T14:27:45.323" v="7457" actId="20577"/>
          <ac:spMkLst>
            <pc:docMk/>
            <pc:sldMk cId="1218510847" sldId="260"/>
            <ac:spMk id="3" creationId="{CFCB06AD-75C0-48A3-9D8C-FF5CEE3919A4}"/>
          </ac:spMkLst>
        </pc:spChg>
        <pc:spChg chg="add del">
          <ac:chgData name="Francis, Thomas" userId="2e7f689e-290c-4746-ba0f-274b885931e9" providerId="ADAL" clId="{E2F6CC62-A8FA-4CA3-B44E-705F9FC4EF55}" dt="2020-06-24T18:48:45.777" v="4166" actId="26606"/>
          <ac:spMkLst>
            <pc:docMk/>
            <pc:sldMk cId="1218510847" sldId="260"/>
            <ac:spMk id="8" creationId="{19FE08D8-CEA0-461E-870A-02CD15D9B9D2}"/>
          </ac:spMkLst>
        </pc:spChg>
        <pc:spChg chg="add del">
          <ac:chgData name="Francis, Thomas" userId="2e7f689e-290c-4746-ba0f-274b885931e9" providerId="ADAL" clId="{E2F6CC62-A8FA-4CA3-B44E-705F9FC4EF55}" dt="2020-06-24T18:48:45.777" v="4166" actId="26606"/>
          <ac:spMkLst>
            <pc:docMk/>
            <pc:sldMk cId="1218510847" sldId="260"/>
            <ac:spMk id="10" creationId="{2B982904-A46E-41DF-BA98-61E2300C7DCB}"/>
          </ac:spMkLst>
        </pc:spChg>
        <pc:spChg chg="add del">
          <ac:chgData name="Francis, Thomas" userId="2e7f689e-290c-4746-ba0f-274b885931e9" providerId="ADAL" clId="{E2F6CC62-A8FA-4CA3-B44E-705F9FC4EF55}" dt="2020-06-24T18:48:45.777" v="4166" actId="26606"/>
          <ac:spMkLst>
            <pc:docMk/>
            <pc:sldMk cId="1218510847" sldId="260"/>
            <ac:spMk id="12" creationId="{27018161-547E-48F7-A0D9-272C9EA5B379}"/>
          </ac:spMkLst>
        </pc:spChg>
        <pc:spChg chg="add">
          <ac:chgData name="Francis, Thomas" userId="2e7f689e-290c-4746-ba0f-274b885931e9" providerId="ADAL" clId="{E2F6CC62-A8FA-4CA3-B44E-705F9FC4EF55}" dt="2020-06-24T18:48:45.793" v="4167" actId="26606"/>
          <ac:spMkLst>
            <pc:docMk/>
            <pc:sldMk cId="1218510847" sldId="260"/>
            <ac:spMk id="27" creationId="{CD306B45-25EE-434D-ABA9-A27B79320CFF}"/>
          </ac:spMkLst>
        </pc:spChg>
        <pc:spChg chg="add">
          <ac:chgData name="Francis, Thomas" userId="2e7f689e-290c-4746-ba0f-274b885931e9" providerId="ADAL" clId="{E2F6CC62-A8FA-4CA3-B44E-705F9FC4EF55}" dt="2020-06-24T18:48:45.793" v="4167" actId="26606"/>
          <ac:spMkLst>
            <pc:docMk/>
            <pc:sldMk cId="1218510847" sldId="260"/>
            <ac:spMk id="28" creationId="{0A42F85E-4939-431E-8B4A-EC07C8E0AB65}"/>
          </ac:spMkLst>
        </pc:spChg>
        <pc:grpChg chg="add">
          <ac:chgData name="Francis, Thomas" userId="2e7f689e-290c-4746-ba0f-274b885931e9" providerId="ADAL" clId="{E2F6CC62-A8FA-4CA3-B44E-705F9FC4EF55}" dt="2020-06-24T18:48:45.793" v="4167" actId="26606"/>
          <ac:grpSpMkLst>
            <pc:docMk/>
            <pc:sldMk cId="1218510847" sldId="260"/>
            <ac:grpSpMk id="14" creationId="{5D2B17EF-74EB-4C33-B2E2-8E727B2E7D68}"/>
          </ac:grpSpMkLst>
        </pc:grpChg>
        <pc:cxnChg chg="add">
          <ac:chgData name="Francis, Thomas" userId="2e7f689e-290c-4746-ba0f-274b885931e9" providerId="ADAL" clId="{E2F6CC62-A8FA-4CA3-B44E-705F9FC4EF55}" dt="2020-06-24T18:48:45.793" v="4167" actId="26606"/>
          <ac:cxnSpMkLst>
            <pc:docMk/>
            <pc:sldMk cId="1218510847" sldId="260"/>
            <ac:cxnSpMk id="29" creationId="{27EBB3F9-D6F7-4F6A-8843-9FEBA15E4969}"/>
          </ac:cxnSpMkLst>
        </pc:cxnChg>
      </pc:sldChg>
      <pc:sldChg chg="addSp delSp modSp add mod setBg">
        <pc:chgData name="Francis, Thomas" userId="2e7f689e-290c-4746-ba0f-274b885931e9" providerId="ADAL" clId="{E2F6CC62-A8FA-4CA3-B44E-705F9FC4EF55}" dt="2020-06-26T14:31:02" v="7458" actId="122"/>
        <pc:sldMkLst>
          <pc:docMk/>
          <pc:sldMk cId="1869608470" sldId="261"/>
        </pc:sldMkLst>
        <pc:spChg chg="mod">
          <ac:chgData name="Francis, Thomas" userId="2e7f689e-290c-4746-ba0f-274b885931e9" providerId="ADAL" clId="{E2F6CC62-A8FA-4CA3-B44E-705F9FC4EF55}" dt="2020-06-26T14:31:02" v="7458" actId="122"/>
          <ac:spMkLst>
            <pc:docMk/>
            <pc:sldMk cId="1869608470" sldId="261"/>
            <ac:spMk id="2" creationId="{EB55CCCA-E5E2-4C6E-A942-18132981FBAF}"/>
          </ac:spMkLst>
        </pc:spChg>
        <pc:spChg chg="mod">
          <ac:chgData name="Francis, Thomas" userId="2e7f689e-290c-4746-ba0f-274b885931e9" providerId="ADAL" clId="{E2F6CC62-A8FA-4CA3-B44E-705F9FC4EF55}" dt="2020-06-26T14:14:28.772" v="7364" actId="26606"/>
          <ac:spMkLst>
            <pc:docMk/>
            <pc:sldMk cId="1869608470" sldId="261"/>
            <ac:spMk id="3" creationId="{9D92BAF7-0615-4FB6-B39B-9CDCF6D1CA74}"/>
          </ac:spMkLst>
        </pc:spChg>
        <pc:spChg chg="add del">
          <ac:chgData name="Francis, Thomas" userId="2e7f689e-290c-4746-ba0f-274b885931e9" providerId="ADAL" clId="{E2F6CC62-A8FA-4CA3-B44E-705F9FC4EF55}" dt="2020-06-26T14:14:28.777" v="7365" actId="26606"/>
          <ac:spMkLst>
            <pc:docMk/>
            <pc:sldMk cId="1869608470" sldId="261"/>
            <ac:spMk id="8" creationId="{83030214-227F-42DB-9282-BBA6AF8D94A8}"/>
          </ac:spMkLst>
        </pc:spChg>
        <pc:spChg chg="add del">
          <ac:chgData name="Francis, Thomas" userId="2e7f689e-290c-4746-ba0f-274b885931e9" providerId="ADAL" clId="{E2F6CC62-A8FA-4CA3-B44E-705F9FC4EF55}" dt="2020-06-26T14:14:28.777" v="7365" actId="26606"/>
          <ac:spMkLst>
            <pc:docMk/>
            <pc:sldMk cId="1869608470" sldId="261"/>
            <ac:spMk id="10" creationId="{0D7A9289-BAD1-4A78-979F-A655C886DBF5}"/>
          </ac:spMkLst>
        </pc:spChg>
        <pc:spChg chg="add del">
          <ac:chgData name="Francis, Thomas" userId="2e7f689e-290c-4746-ba0f-274b885931e9" providerId="ADAL" clId="{E2F6CC62-A8FA-4CA3-B44E-705F9FC4EF55}" dt="2020-06-26T14:14:28.772" v="7364" actId="26606"/>
          <ac:spMkLst>
            <pc:docMk/>
            <pc:sldMk cId="1869608470" sldId="261"/>
            <ac:spMk id="15" creationId="{CD306B45-25EE-434D-ABA9-A27B79320CFF}"/>
          </ac:spMkLst>
        </pc:spChg>
        <pc:spChg chg="add del">
          <ac:chgData name="Francis, Thomas" userId="2e7f689e-290c-4746-ba0f-274b885931e9" providerId="ADAL" clId="{E2F6CC62-A8FA-4CA3-B44E-705F9FC4EF55}" dt="2020-06-26T14:14:28.772" v="7364" actId="26606"/>
          <ac:spMkLst>
            <pc:docMk/>
            <pc:sldMk cId="1869608470" sldId="261"/>
            <ac:spMk id="17" creationId="{0A42F85E-4939-431E-8B4A-EC07C8E0AB65}"/>
          </ac:spMkLst>
        </pc:spChg>
        <pc:spChg chg="add">
          <ac:chgData name="Francis, Thomas" userId="2e7f689e-290c-4746-ba0f-274b885931e9" providerId="ADAL" clId="{E2F6CC62-A8FA-4CA3-B44E-705F9FC4EF55}" dt="2020-06-26T14:14:28.777" v="7365" actId="26606"/>
          <ac:spMkLst>
            <pc:docMk/>
            <pc:sldMk cId="1869608470" sldId="261"/>
            <ac:spMk id="35" creationId="{83030214-227F-42DB-9282-BBA6AF8D94A8}"/>
          </ac:spMkLst>
        </pc:spChg>
        <pc:spChg chg="add">
          <ac:chgData name="Francis, Thomas" userId="2e7f689e-290c-4746-ba0f-274b885931e9" providerId="ADAL" clId="{E2F6CC62-A8FA-4CA3-B44E-705F9FC4EF55}" dt="2020-06-26T14:14:28.777" v="7365" actId="26606"/>
          <ac:spMkLst>
            <pc:docMk/>
            <pc:sldMk cId="1869608470" sldId="261"/>
            <ac:spMk id="36" creationId="{0D7A9289-BAD1-4A78-979F-A655C886DBF5}"/>
          </ac:spMkLst>
        </pc:spChg>
        <pc:grpChg chg="add del">
          <ac:chgData name="Francis, Thomas" userId="2e7f689e-290c-4746-ba0f-274b885931e9" providerId="ADAL" clId="{E2F6CC62-A8FA-4CA3-B44E-705F9FC4EF55}" dt="2020-06-26T14:14:28.772" v="7364" actId="26606"/>
          <ac:grpSpMkLst>
            <pc:docMk/>
            <pc:sldMk cId="1869608470" sldId="261"/>
            <ac:grpSpMk id="21" creationId="{5D2B17EF-74EB-4C33-B2E2-8E727B2E7D68}"/>
          </ac:grpSpMkLst>
        </pc:grpChg>
        <pc:cxnChg chg="add del">
          <ac:chgData name="Francis, Thomas" userId="2e7f689e-290c-4746-ba0f-274b885931e9" providerId="ADAL" clId="{E2F6CC62-A8FA-4CA3-B44E-705F9FC4EF55}" dt="2020-06-26T14:14:28.772" v="7364" actId="26606"/>
          <ac:cxnSpMkLst>
            <pc:docMk/>
            <pc:sldMk cId="1869608470" sldId="261"/>
            <ac:cxnSpMk id="19" creationId="{27EBB3F9-D6F7-4F6A-8843-9FEBA15E4969}"/>
          </ac:cxnSpMkLst>
        </pc:cxnChg>
      </pc:sldChg>
      <pc:sldChg chg="addSp modSp add mod setBg">
        <pc:chgData name="Francis, Thomas" userId="2e7f689e-290c-4746-ba0f-274b885931e9" providerId="ADAL" clId="{E2F6CC62-A8FA-4CA3-B44E-705F9FC4EF55}" dt="2020-07-07T13:36:34.865" v="7531" actId="20577"/>
        <pc:sldMkLst>
          <pc:docMk/>
          <pc:sldMk cId="3390689853" sldId="262"/>
        </pc:sldMkLst>
        <pc:spChg chg="mod">
          <ac:chgData name="Francis, Thomas" userId="2e7f689e-290c-4746-ba0f-274b885931e9" providerId="ADAL" clId="{E2F6CC62-A8FA-4CA3-B44E-705F9FC4EF55}" dt="2020-06-26T14:35:18.500" v="7459" actId="122"/>
          <ac:spMkLst>
            <pc:docMk/>
            <pc:sldMk cId="3390689853" sldId="262"/>
            <ac:spMk id="2" creationId="{B8AD46B9-84F6-4361-8E76-6BAFE815FFC1}"/>
          </ac:spMkLst>
        </pc:spChg>
        <pc:spChg chg="mod">
          <ac:chgData name="Francis, Thomas" userId="2e7f689e-290c-4746-ba0f-274b885931e9" providerId="ADAL" clId="{E2F6CC62-A8FA-4CA3-B44E-705F9FC4EF55}" dt="2020-07-07T13:36:34.865" v="7531" actId="20577"/>
          <ac:spMkLst>
            <pc:docMk/>
            <pc:sldMk cId="3390689853" sldId="262"/>
            <ac:spMk id="3" creationId="{69F4B873-5DDA-4F2C-8891-E4BC94C1F90B}"/>
          </ac:spMkLst>
        </pc:spChg>
        <pc:spChg chg="add">
          <ac:chgData name="Francis, Thomas" userId="2e7f689e-290c-4746-ba0f-274b885931e9" providerId="ADAL" clId="{E2F6CC62-A8FA-4CA3-B44E-705F9FC4EF55}" dt="2020-06-26T14:14:21.062" v="7362" actId="26606"/>
          <ac:spMkLst>
            <pc:docMk/>
            <pc:sldMk cId="3390689853" sldId="262"/>
            <ac:spMk id="8" creationId="{CD306B45-25EE-434D-ABA9-A27B79320CFF}"/>
          </ac:spMkLst>
        </pc:spChg>
        <pc:spChg chg="add">
          <ac:chgData name="Francis, Thomas" userId="2e7f689e-290c-4746-ba0f-274b885931e9" providerId="ADAL" clId="{E2F6CC62-A8FA-4CA3-B44E-705F9FC4EF55}" dt="2020-06-26T14:14:21.062" v="7362" actId="26606"/>
          <ac:spMkLst>
            <pc:docMk/>
            <pc:sldMk cId="3390689853" sldId="262"/>
            <ac:spMk id="10" creationId="{0A42F85E-4939-431E-8B4A-EC07C8E0AB65}"/>
          </ac:spMkLst>
        </pc:spChg>
        <pc:grpChg chg="add">
          <ac:chgData name="Francis, Thomas" userId="2e7f689e-290c-4746-ba0f-274b885931e9" providerId="ADAL" clId="{E2F6CC62-A8FA-4CA3-B44E-705F9FC4EF55}" dt="2020-06-26T14:14:21.062" v="7362" actId="26606"/>
          <ac:grpSpMkLst>
            <pc:docMk/>
            <pc:sldMk cId="3390689853" sldId="262"/>
            <ac:grpSpMk id="14" creationId="{5D2B17EF-74EB-4C33-B2E2-8E727B2E7D68}"/>
          </ac:grpSpMkLst>
        </pc:grpChg>
        <pc:cxnChg chg="add">
          <ac:chgData name="Francis, Thomas" userId="2e7f689e-290c-4746-ba0f-274b885931e9" providerId="ADAL" clId="{E2F6CC62-A8FA-4CA3-B44E-705F9FC4EF55}" dt="2020-06-26T14:14:21.062" v="7362" actId="26606"/>
          <ac:cxnSpMkLst>
            <pc:docMk/>
            <pc:sldMk cId="3390689853" sldId="262"/>
            <ac:cxnSpMk id="12" creationId="{27EBB3F9-D6F7-4F6A-8843-9FEBA15E4969}"/>
          </ac:cxnSpMkLst>
        </pc:cxnChg>
      </pc:sldChg>
      <pc:sldChg chg="addSp delSp modSp add mod setBg">
        <pc:chgData name="Francis, Thomas" userId="2e7f689e-290c-4746-ba0f-274b885931e9" providerId="ADAL" clId="{E2F6CC62-A8FA-4CA3-B44E-705F9FC4EF55}" dt="2020-06-26T14:14:52.126" v="7369" actId="122"/>
        <pc:sldMkLst>
          <pc:docMk/>
          <pc:sldMk cId="3588991441" sldId="263"/>
        </pc:sldMkLst>
        <pc:spChg chg="mod">
          <ac:chgData name="Francis, Thomas" userId="2e7f689e-290c-4746-ba0f-274b885931e9" providerId="ADAL" clId="{E2F6CC62-A8FA-4CA3-B44E-705F9FC4EF55}" dt="2020-06-26T14:14:52.126" v="7369" actId="122"/>
          <ac:spMkLst>
            <pc:docMk/>
            <pc:sldMk cId="3588991441" sldId="263"/>
            <ac:spMk id="2" creationId="{04CED4E4-98F4-4D9F-B822-03E91F005E9C}"/>
          </ac:spMkLst>
        </pc:spChg>
        <pc:spChg chg="mod">
          <ac:chgData name="Francis, Thomas" userId="2e7f689e-290c-4746-ba0f-274b885931e9" providerId="ADAL" clId="{E2F6CC62-A8FA-4CA3-B44E-705F9FC4EF55}" dt="2020-06-26T14:14:44.044" v="7368" actId="26606"/>
          <ac:spMkLst>
            <pc:docMk/>
            <pc:sldMk cId="3588991441" sldId="263"/>
            <ac:spMk id="3" creationId="{38614445-E97F-4EB7-A9CF-27D818C15CC8}"/>
          </ac:spMkLst>
        </pc:spChg>
        <pc:spChg chg="add del">
          <ac:chgData name="Francis, Thomas" userId="2e7f689e-290c-4746-ba0f-274b885931e9" providerId="ADAL" clId="{E2F6CC62-A8FA-4CA3-B44E-705F9FC4EF55}" dt="2020-06-26T14:14:44.044" v="7367" actId="26606"/>
          <ac:spMkLst>
            <pc:docMk/>
            <pc:sldMk cId="3588991441" sldId="263"/>
            <ac:spMk id="8" creationId="{CD306B45-25EE-434D-ABA9-A27B79320CFF}"/>
          </ac:spMkLst>
        </pc:spChg>
        <pc:spChg chg="add del">
          <ac:chgData name="Francis, Thomas" userId="2e7f689e-290c-4746-ba0f-274b885931e9" providerId="ADAL" clId="{E2F6CC62-A8FA-4CA3-B44E-705F9FC4EF55}" dt="2020-06-26T14:14:44.044" v="7367" actId="26606"/>
          <ac:spMkLst>
            <pc:docMk/>
            <pc:sldMk cId="3588991441" sldId="263"/>
            <ac:spMk id="10" creationId="{0A42F85E-4939-431E-8B4A-EC07C8E0AB65}"/>
          </ac:spMkLst>
        </pc:spChg>
        <pc:spChg chg="add">
          <ac:chgData name="Francis, Thomas" userId="2e7f689e-290c-4746-ba0f-274b885931e9" providerId="ADAL" clId="{E2F6CC62-A8FA-4CA3-B44E-705F9FC4EF55}" dt="2020-06-26T14:14:44.044" v="7368" actId="26606"/>
          <ac:spMkLst>
            <pc:docMk/>
            <pc:sldMk cId="3588991441" sldId="263"/>
            <ac:spMk id="28" creationId="{83030214-227F-42DB-9282-BBA6AF8D94A8}"/>
          </ac:spMkLst>
        </pc:spChg>
        <pc:spChg chg="add">
          <ac:chgData name="Francis, Thomas" userId="2e7f689e-290c-4746-ba0f-274b885931e9" providerId="ADAL" clId="{E2F6CC62-A8FA-4CA3-B44E-705F9FC4EF55}" dt="2020-06-26T14:14:44.044" v="7368" actId="26606"/>
          <ac:spMkLst>
            <pc:docMk/>
            <pc:sldMk cId="3588991441" sldId="263"/>
            <ac:spMk id="29" creationId="{0D7A9289-BAD1-4A78-979F-A655C886DBF5}"/>
          </ac:spMkLst>
        </pc:spChg>
        <pc:grpChg chg="add del">
          <ac:chgData name="Francis, Thomas" userId="2e7f689e-290c-4746-ba0f-274b885931e9" providerId="ADAL" clId="{E2F6CC62-A8FA-4CA3-B44E-705F9FC4EF55}" dt="2020-06-26T14:14:44.044" v="7367" actId="26606"/>
          <ac:grpSpMkLst>
            <pc:docMk/>
            <pc:sldMk cId="3588991441" sldId="263"/>
            <ac:grpSpMk id="14" creationId="{5D2B17EF-74EB-4C33-B2E2-8E727B2E7D68}"/>
          </ac:grpSpMkLst>
        </pc:grpChg>
        <pc:cxnChg chg="add del">
          <ac:chgData name="Francis, Thomas" userId="2e7f689e-290c-4746-ba0f-274b885931e9" providerId="ADAL" clId="{E2F6CC62-A8FA-4CA3-B44E-705F9FC4EF55}" dt="2020-06-26T14:14:44.044" v="7367" actId="26606"/>
          <ac:cxnSpMkLst>
            <pc:docMk/>
            <pc:sldMk cId="3588991441" sldId="263"/>
            <ac:cxnSpMk id="12" creationId="{27EBB3F9-D6F7-4F6A-8843-9FEBA15E4969}"/>
          </ac:cxnSpMkLst>
        </pc:cxnChg>
      </pc:sldChg>
      <pc:sldChg chg="addSp modSp add mod setBg">
        <pc:chgData name="Francis, Thomas" userId="2e7f689e-290c-4746-ba0f-274b885931e9" providerId="ADAL" clId="{E2F6CC62-A8FA-4CA3-B44E-705F9FC4EF55}" dt="2020-06-26T14:13:47.826" v="7360" actId="20577"/>
        <pc:sldMkLst>
          <pc:docMk/>
          <pc:sldMk cId="2857083325" sldId="264"/>
        </pc:sldMkLst>
        <pc:spChg chg="mod">
          <ac:chgData name="Francis, Thomas" userId="2e7f689e-290c-4746-ba0f-274b885931e9" providerId="ADAL" clId="{E2F6CC62-A8FA-4CA3-B44E-705F9FC4EF55}" dt="2020-06-26T14:13:47.826" v="7360" actId="20577"/>
          <ac:spMkLst>
            <pc:docMk/>
            <pc:sldMk cId="2857083325" sldId="264"/>
            <ac:spMk id="2" creationId="{03A83AAA-7579-4CCF-B549-55E15067F0C9}"/>
          </ac:spMkLst>
        </pc:spChg>
        <pc:spChg chg="mod">
          <ac:chgData name="Francis, Thomas" userId="2e7f689e-290c-4746-ba0f-274b885931e9" providerId="ADAL" clId="{E2F6CC62-A8FA-4CA3-B44E-705F9FC4EF55}" dt="2020-06-24T18:53:29.284" v="4424" actId="26606"/>
          <ac:spMkLst>
            <pc:docMk/>
            <pc:sldMk cId="2857083325" sldId="264"/>
            <ac:spMk id="3" creationId="{A5953C17-5FCD-4DAC-B513-0B581147CD2E}"/>
          </ac:spMkLst>
        </pc:spChg>
        <pc:spChg chg="add">
          <ac:chgData name="Francis, Thomas" userId="2e7f689e-290c-4746-ba0f-274b885931e9" providerId="ADAL" clId="{E2F6CC62-A8FA-4CA3-B44E-705F9FC4EF55}" dt="2020-06-24T18:53:29.284" v="4424" actId="26606"/>
          <ac:spMkLst>
            <pc:docMk/>
            <pc:sldMk cId="2857083325" sldId="264"/>
            <ac:spMk id="8" creationId="{CD306B45-25EE-434D-ABA9-A27B79320CFF}"/>
          </ac:spMkLst>
        </pc:spChg>
        <pc:spChg chg="add">
          <ac:chgData name="Francis, Thomas" userId="2e7f689e-290c-4746-ba0f-274b885931e9" providerId="ADAL" clId="{E2F6CC62-A8FA-4CA3-B44E-705F9FC4EF55}" dt="2020-06-24T18:53:29.284" v="4424" actId="26606"/>
          <ac:spMkLst>
            <pc:docMk/>
            <pc:sldMk cId="2857083325" sldId="264"/>
            <ac:spMk id="10" creationId="{0A42F85E-4939-431E-8B4A-EC07C8E0AB65}"/>
          </ac:spMkLst>
        </pc:spChg>
        <pc:grpChg chg="add">
          <ac:chgData name="Francis, Thomas" userId="2e7f689e-290c-4746-ba0f-274b885931e9" providerId="ADAL" clId="{E2F6CC62-A8FA-4CA3-B44E-705F9FC4EF55}" dt="2020-06-24T18:53:29.284" v="4424" actId="26606"/>
          <ac:grpSpMkLst>
            <pc:docMk/>
            <pc:sldMk cId="2857083325" sldId="264"/>
            <ac:grpSpMk id="14" creationId="{5D2B17EF-74EB-4C33-B2E2-8E727B2E7D68}"/>
          </ac:grpSpMkLst>
        </pc:grpChg>
        <pc:cxnChg chg="add">
          <ac:chgData name="Francis, Thomas" userId="2e7f689e-290c-4746-ba0f-274b885931e9" providerId="ADAL" clId="{E2F6CC62-A8FA-4CA3-B44E-705F9FC4EF55}" dt="2020-06-24T18:53:29.284" v="4424" actId="26606"/>
          <ac:cxnSpMkLst>
            <pc:docMk/>
            <pc:sldMk cId="2857083325" sldId="264"/>
            <ac:cxnSpMk id="12" creationId="{27EBB3F9-D6F7-4F6A-8843-9FEBA15E4969}"/>
          </ac:cxnSpMkLst>
        </pc:cxnChg>
      </pc:sldChg>
      <pc:sldChg chg="add del">
        <pc:chgData name="Francis, Thomas" userId="2e7f689e-290c-4746-ba0f-274b885931e9" providerId="ADAL" clId="{E2F6CC62-A8FA-4CA3-B44E-705F9FC4EF55}" dt="2020-06-24T15:51:13.515" v="2281" actId="2696"/>
        <pc:sldMkLst>
          <pc:docMk/>
          <pc:sldMk cId="3954596595" sldId="265"/>
        </pc:sldMkLst>
      </pc:sldChg>
      <pc:sldChg chg="addSp modSp add mod setBg">
        <pc:chgData name="Francis, Thomas" userId="2e7f689e-290c-4746-ba0f-274b885931e9" providerId="ADAL" clId="{E2F6CC62-A8FA-4CA3-B44E-705F9FC4EF55}" dt="2020-06-25T13:45:09.395" v="5902" actId="122"/>
        <pc:sldMkLst>
          <pc:docMk/>
          <pc:sldMk cId="769491226" sldId="266"/>
        </pc:sldMkLst>
        <pc:spChg chg="mod">
          <ac:chgData name="Francis, Thomas" userId="2e7f689e-290c-4746-ba0f-274b885931e9" providerId="ADAL" clId="{E2F6CC62-A8FA-4CA3-B44E-705F9FC4EF55}" dt="2020-06-25T13:45:09.395" v="5902" actId="122"/>
          <ac:spMkLst>
            <pc:docMk/>
            <pc:sldMk cId="769491226" sldId="266"/>
            <ac:spMk id="2" creationId="{4662463E-1C73-4495-9B05-DD94995DA51C}"/>
          </ac:spMkLst>
        </pc:spChg>
        <pc:spChg chg="mod">
          <ac:chgData name="Francis, Thomas" userId="2e7f689e-290c-4746-ba0f-274b885931e9" providerId="ADAL" clId="{E2F6CC62-A8FA-4CA3-B44E-705F9FC4EF55}" dt="2020-06-25T13:44:37.304" v="5898" actId="26606"/>
          <ac:spMkLst>
            <pc:docMk/>
            <pc:sldMk cId="769491226" sldId="266"/>
            <ac:spMk id="3" creationId="{C83C7887-2280-44A9-A116-CC573F03482B}"/>
          </ac:spMkLst>
        </pc:spChg>
        <pc:spChg chg="add">
          <ac:chgData name="Francis, Thomas" userId="2e7f689e-290c-4746-ba0f-274b885931e9" providerId="ADAL" clId="{E2F6CC62-A8FA-4CA3-B44E-705F9FC4EF55}" dt="2020-06-25T13:44:37.304" v="5898" actId="26606"/>
          <ac:spMkLst>
            <pc:docMk/>
            <pc:sldMk cId="769491226" sldId="266"/>
            <ac:spMk id="8" creationId="{CD306B45-25EE-434D-ABA9-A27B79320CFF}"/>
          </ac:spMkLst>
        </pc:spChg>
        <pc:spChg chg="add">
          <ac:chgData name="Francis, Thomas" userId="2e7f689e-290c-4746-ba0f-274b885931e9" providerId="ADAL" clId="{E2F6CC62-A8FA-4CA3-B44E-705F9FC4EF55}" dt="2020-06-25T13:44:37.304" v="5898" actId="26606"/>
          <ac:spMkLst>
            <pc:docMk/>
            <pc:sldMk cId="769491226" sldId="266"/>
            <ac:spMk id="10" creationId="{0A42F85E-4939-431E-8B4A-EC07C8E0AB65}"/>
          </ac:spMkLst>
        </pc:spChg>
        <pc:grpChg chg="add">
          <ac:chgData name="Francis, Thomas" userId="2e7f689e-290c-4746-ba0f-274b885931e9" providerId="ADAL" clId="{E2F6CC62-A8FA-4CA3-B44E-705F9FC4EF55}" dt="2020-06-25T13:44:37.304" v="5898" actId="26606"/>
          <ac:grpSpMkLst>
            <pc:docMk/>
            <pc:sldMk cId="769491226" sldId="266"/>
            <ac:grpSpMk id="14" creationId="{5D2B17EF-74EB-4C33-B2E2-8E727B2E7D68}"/>
          </ac:grpSpMkLst>
        </pc:grpChg>
        <pc:cxnChg chg="add">
          <ac:chgData name="Francis, Thomas" userId="2e7f689e-290c-4746-ba0f-274b885931e9" providerId="ADAL" clId="{E2F6CC62-A8FA-4CA3-B44E-705F9FC4EF55}" dt="2020-06-25T13:44:37.304" v="5898" actId="26606"/>
          <ac:cxnSpMkLst>
            <pc:docMk/>
            <pc:sldMk cId="769491226" sldId="266"/>
            <ac:cxnSpMk id="12" creationId="{27EBB3F9-D6F7-4F6A-8843-9FEBA15E4969}"/>
          </ac:cxnSpMkLst>
        </pc:cxnChg>
      </pc:sldChg>
      <pc:sldChg chg="addSp modSp add mod setBg">
        <pc:chgData name="Francis, Thomas" userId="2e7f689e-290c-4746-ba0f-274b885931e9" providerId="ADAL" clId="{E2F6CC62-A8FA-4CA3-B44E-705F9FC4EF55}" dt="2020-06-26T14:09:49.458" v="7338" actId="20577"/>
        <pc:sldMkLst>
          <pc:docMk/>
          <pc:sldMk cId="2268850528" sldId="267"/>
        </pc:sldMkLst>
        <pc:spChg chg="mod">
          <ac:chgData name="Francis, Thomas" userId="2e7f689e-290c-4746-ba0f-274b885931e9" providerId="ADAL" clId="{E2F6CC62-A8FA-4CA3-B44E-705F9FC4EF55}" dt="2020-06-26T14:09:49.458" v="7338" actId="20577"/>
          <ac:spMkLst>
            <pc:docMk/>
            <pc:sldMk cId="2268850528" sldId="267"/>
            <ac:spMk id="2" creationId="{B3037C3D-BFC2-4468-9E2B-915398E1B4AA}"/>
          </ac:spMkLst>
        </pc:spChg>
        <pc:spChg chg="mod">
          <ac:chgData name="Francis, Thomas" userId="2e7f689e-290c-4746-ba0f-274b885931e9" providerId="ADAL" clId="{E2F6CC62-A8FA-4CA3-B44E-705F9FC4EF55}" dt="2020-06-26T14:02:06.939" v="7295" actId="20577"/>
          <ac:spMkLst>
            <pc:docMk/>
            <pc:sldMk cId="2268850528" sldId="267"/>
            <ac:spMk id="3" creationId="{82D175DE-DD27-4B6D-A263-AF7633BD39F3}"/>
          </ac:spMkLst>
        </pc:spChg>
        <pc:spChg chg="add">
          <ac:chgData name="Francis, Thomas" userId="2e7f689e-290c-4746-ba0f-274b885931e9" providerId="ADAL" clId="{E2F6CC62-A8FA-4CA3-B44E-705F9FC4EF55}" dt="2020-06-25T13:44:32.017" v="5897" actId="26606"/>
          <ac:spMkLst>
            <pc:docMk/>
            <pc:sldMk cId="2268850528" sldId="267"/>
            <ac:spMk id="8" creationId="{CD306B45-25EE-434D-ABA9-A27B79320CFF}"/>
          </ac:spMkLst>
        </pc:spChg>
        <pc:spChg chg="add">
          <ac:chgData name="Francis, Thomas" userId="2e7f689e-290c-4746-ba0f-274b885931e9" providerId="ADAL" clId="{E2F6CC62-A8FA-4CA3-B44E-705F9FC4EF55}" dt="2020-06-25T13:44:32.017" v="5897" actId="26606"/>
          <ac:spMkLst>
            <pc:docMk/>
            <pc:sldMk cId="2268850528" sldId="267"/>
            <ac:spMk id="10" creationId="{0A42F85E-4939-431E-8B4A-EC07C8E0AB65}"/>
          </ac:spMkLst>
        </pc:spChg>
        <pc:grpChg chg="add">
          <ac:chgData name="Francis, Thomas" userId="2e7f689e-290c-4746-ba0f-274b885931e9" providerId="ADAL" clId="{E2F6CC62-A8FA-4CA3-B44E-705F9FC4EF55}" dt="2020-06-25T13:44:32.017" v="5897" actId="26606"/>
          <ac:grpSpMkLst>
            <pc:docMk/>
            <pc:sldMk cId="2268850528" sldId="267"/>
            <ac:grpSpMk id="14" creationId="{5D2B17EF-74EB-4C33-B2E2-8E727B2E7D68}"/>
          </ac:grpSpMkLst>
        </pc:grpChg>
        <pc:cxnChg chg="add">
          <ac:chgData name="Francis, Thomas" userId="2e7f689e-290c-4746-ba0f-274b885931e9" providerId="ADAL" clId="{E2F6CC62-A8FA-4CA3-B44E-705F9FC4EF55}" dt="2020-06-25T13:44:32.017" v="5897" actId="26606"/>
          <ac:cxnSpMkLst>
            <pc:docMk/>
            <pc:sldMk cId="2268850528" sldId="267"/>
            <ac:cxnSpMk id="12" creationId="{27EBB3F9-D6F7-4F6A-8843-9FEBA15E4969}"/>
          </ac:cxnSpMkLst>
        </pc:cxnChg>
      </pc:sldChg>
      <pc:sldChg chg="addSp modSp add mod setBg">
        <pc:chgData name="Francis, Thomas" userId="2e7f689e-290c-4746-ba0f-274b885931e9" providerId="ADAL" clId="{E2F6CC62-A8FA-4CA3-B44E-705F9FC4EF55}" dt="2020-06-26T14:05:44.980" v="7328" actId="122"/>
        <pc:sldMkLst>
          <pc:docMk/>
          <pc:sldMk cId="1372409126" sldId="268"/>
        </pc:sldMkLst>
        <pc:spChg chg="mod">
          <ac:chgData name="Francis, Thomas" userId="2e7f689e-290c-4746-ba0f-274b885931e9" providerId="ADAL" clId="{E2F6CC62-A8FA-4CA3-B44E-705F9FC4EF55}" dt="2020-06-26T14:05:44.980" v="7328" actId="122"/>
          <ac:spMkLst>
            <pc:docMk/>
            <pc:sldMk cId="1372409126" sldId="268"/>
            <ac:spMk id="2" creationId="{BA951A29-BC9A-4D1A-A73C-FDD2862C3BAA}"/>
          </ac:spMkLst>
        </pc:spChg>
        <pc:spChg chg="mod">
          <ac:chgData name="Francis, Thomas" userId="2e7f689e-290c-4746-ba0f-274b885931e9" providerId="ADAL" clId="{E2F6CC62-A8FA-4CA3-B44E-705F9FC4EF55}" dt="2020-06-25T14:24:55.399" v="6917" actId="20577"/>
          <ac:spMkLst>
            <pc:docMk/>
            <pc:sldMk cId="1372409126" sldId="268"/>
            <ac:spMk id="3" creationId="{D42A00CE-02EC-46F2-9902-98278BC8FA74}"/>
          </ac:spMkLst>
        </pc:spChg>
        <pc:spChg chg="add">
          <ac:chgData name="Francis, Thomas" userId="2e7f689e-290c-4746-ba0f-274b885931e9" providerId="ADAL" clId="{E2F6CC62-A8FA-4CA3-B44E-705F9FC4EF55}" dt="2020-06-25T13:44:06.692" v="5893" actId="26606"/>
          <ac:spMkLst>
            <pc:docMk/>
            <pc:sldMk cId="1372409126" sldId="268"/>
            <ac:spMk id="8" creationId="{CD306B45-25EE-434D-ABA9-A27B79320CFF}"/>
          </ac:spMkLst>
        </pc:spChg>
        <pc:spChg chg="add">
          <ac:chgData name="Francis, Thomas" userId="2e7f689e-290c-4746-ba0f-274b885931e9" providerId="ADAL" clId="{E2F6CC62-A8FA-4CA3-B44E-705F9FC4EF55}" dt="2020-06-25T13:44:06.692" v="5893" actId="26606"/>
          <ac:spMkLst>
            <pc:docMk/>
            <pc:sldMk cId="1372409126" sldId="268"/>
            <ac:spMk id="10" creationId="{0A42F85E-4939-431E-8B4A-EC07C8E0AB65}"/>
          </ac:spMkLst>
        </pc:spChg>
        <pc:grpChg chg="add">
          <ac:chgData name="Francis, Thomas" userId="2e7f689e-290c-4746-ba0f-274b885931e9" providerId="ADAL" clId="{E2F6CC62-A8FA-4CA3-B44E-705F9FC4EF55}" dt="2020-06-25T13:44:06.692" v="5893" actId="26606"/>
          <ac:grpSpMkLst>
            <pc:docMk/>
            <pc:sldMk cId="1372409126" sldId="268"/>
            <ac:grpSpMk id="14" creationId="{5D2B17EF-74EB-4C33-B2E2-8E727B2E7D68}"/>
          </ac:grpSpMkLst>
        </pc:grpChg>
        <pc:cxnChg chg="add">
          <ac:chgData name="Francis, Thomas" userId="2e7f689e-290c-4746-ba0f-274b885931e9" providerId="ADAL" clId="{E2F6CC62-A8FA-4CA3-B44E-705F9FC4EF55}" dt="2020-06-25T13:44:06.692" v="5893" actId="26606"/>
          <ac:cxnSpMkLst>
            <pc:docMk/>
            <pc:sldMk cId="1372409126" sldId="268"/>
            <ac:cxnSpMk id="12" creationId="{27EBB3F9-D6F7-4F6A-8843-9FEBA15E4969}"/>
          </ac:cxnSpMkLst>
        </pc:cxnChg>
      </pc:sldChg>
      <pc:sldChg chg="modSp add">
        <pc:chgData name="Francis, Thomas" userId="2e7f689e-290c-4746-ba0f-274b885931e9" providerId="ADAL" clId="{E2F6CC62-A8FA-4CA3-B44E-705F9FC4EF55}" dt="2020-06-23T19:40:44.097" v="14"/>
        <pc:sldMkLst>
          <pc:docMk/>
          <pc:sldMk cId="2347595266" sldId="268"/>
        </pc:sldMkLst>
        <pc:spChg chg="mod">
          <ac:chgData name="Francis, Thomas" userId="2e7f689e-290c-4746-ba0f-274b885931e9" providerId="ADAL" clId="{E2F6CC62-A8FA-4CA3-B44E-705F9FC4EF55}" dt="2020-06-23T19:40:44.097" v="14"/>
          <ac:spMkLst>
            <pc:docMk/>
            <pc:sldMk cId="2347595266" sldId="268"/>
            <ac:spMk id="2" creationId="{98295DE0-31D7-4D91-A9AD-C3EE6CBCE0A4}"/>
          </ac:spMkLst>
        </pc:spChg>
      </pc:sldChg>
      <pc:sldChg chg="modSp add del">
        <pc:chgData name="Francis, Thomas" userId="2e7f689e-290c-4746-ba0f-274b885931e9" providerId="ADAL" clId="{E2F6CC62-A8FA-4CA3-B44E-705F9FC4EF55}" dt="2020-06-24T16:15:46.176" v="3377" actId="2696"/>
        <pc:sldMkLst>
          <pc:docMk/>
          <pc:sldMk cId="3782560227" sldId="269"/>
        </pc:sldMkLst>
        <pc:spChg chg="mod">
          <ac:chgData name="Francis, Thomas" userId="2e7f689e-290c-4746-ba0f-274b885931e9" providerId="ADAL" clId="{E2F6CC62-A8FA-4CA3-B44E-705F9FC4EF55}" dt="2020-06-24T16:15:01.670" v="3349" actId="20577"/>
          <ac:spMkLst>
            <pc:docMk/>
            <pc:sldMk cId="3782560227" sldId="269"/>
            <ac:spMk id="2" creationId="{C8C62815-189A-4B56-BE46-22DD75FF65EF}"/>
          </ac:spMkLst>
        </pc:spChg>
        <pc:spChg chg="mod">
          <ac:chgData name="Francis, Thomas" userId="2e7f689e-290c-4746-ba0f-274b885931e9" providerId="ADAL" clId="{E2F6CC62-A8FA-4CA3-B44E-705F9FC4EF55}" dt="2020-06-24T16:15:39.750" v="3376" actId="5793"/>
          <ac:spMkLst>
            <pc:docMk/>
            <pc:sldMk cId="3782560227" sldId="269"/>
            <ac:spMk id="3" creationId="{BE5FF881-FCB7-4DA1-8287-9465D4AC7E47}"/>
          </ac:spMkLst>
        </pc:spChg>
      </pc:sldChg>
      <pc:sldChg chg="addSp modSp add mod setBg">
        <pc:chgData name="Francis, Thomas" userId="2e7f689e-290c-4746-ba0f-274b885931e9" providerId="ADAL" clId="{E2F6CC62-A8FA-4CA3-B44E-705F9FC4EF55}" dt="2020-06-26T14:05:55.672" v="7329" actId="122"/>
        <pc:sldMkLst>
          <pc:docMk/>
          <pc:sldMk cId="3084942385" sldId="270"/>
        </pc:sldMkLst>
        <pc:spChg chg="mod">
          <ac:chgData name="Francis, Thomas" userId="2e7f689e-290c-4746-ba0f-274b885931e9" providerId="ADAL" clId="{E2F6CC62-A8FA-4CA3-B44E-705F9FC4EF55}" dt="2020-06-26T14:05:55.672" v="7329" actId="122"/>
          <ac:spMkLst>
            <pc:docMk/>
            <pc:sldMk cId="3084942385" sldId="270"/>
            <ac:spMk id="2" creationId="{912499FA-0186-4237-9979-3B7E114399E2}"/>
          </ac:spMkLst>
        </pc:spChg>
        <pc:spChg chg="mod">
          <ac:chgData name="Francis, Thomas" userId="2e7f689e-290c-4746-ba0f-274b885931e9" providerId="ADAL" clId="{E2F6CC62-A8FA-4CA3-B44E-705F9FC4EF55}" dt="2020-06-25T14:08:09.037" v="6748" actId="20577"/>
          <ac:spMkLst>
            <pc:docMk/>
            <pc:sldMk cId="3084942385" sldId="270"/>
            <ac:spMk id="3" creationId="{856D4DB8-51FC-457D-B0A1-049B0EF6BFA7}"/>
          </ac:spMkLst>
        </pc:spChg>
        <pc:spChg chg="add">
          <ac:chgData name="Francis, Thomas" userId="2e7f689e-290c-4746-ba0f-274b885931e9" providerId="ADAL" clId="{E2F6CC62-A8FA-4CA3-B44E-705F9FC4EF55}" dt="2020-06-25T13:44:03.382" v="5892" actId="26606"/>
          <ac:spMkLst>
            <pc:docMk/>
            <pc:sldMk cId="3084942385" sldId="270"/>
            <ac:spMk id="8" creationId="{CD306B45-25EE-434D-ABA9-A27B79320CFF}"/>
          </ac:spMkLst>
        </pc:spChg>
        <pc:spChg chg="add">
          <ac:chgData name="Francis, Thomas" userId="2e7f689e-290c-4746-ba0f-274b885931e9" providerId="ADAL" clId="{E2F6CC62-A8FA-4CA3-B44E-705F9FC4EF55}" dt="2020-06-25T13:44:03.382" v="5892" actId="26606"/>
          <ac:spMkLst>
            <pc:docMk/>
            <pc:sldMk cId="3084942385" sldId="270"/>
            <ac:spMk id="10" creationId="{0A42F85E-4939-431E-8B4A-EC07C8E0AB65}"/>
          </ac:spMkLst>
        </pc:spChg>
        <pc:grpChg chg="add">
          <ac:chgData name="Francis, Thomas" userId="2e7f689e-290c-4746-ba0f-274b885931e9" providerId="ADAL" clId="{E2F6CC62-A8FA-4CA3-B44E-705F9FC4EF55}" dt="2020-06-25T13:44:03.382" v="5892" actId="26606"/>
          <ac:grpSpMkLst>
            <pc:docMk/>
            <pc:sldMk cId="3084942385" sldId="270"/>
            <ac:grpSpMk id="14" creationId="{5D2B17EF-74EB-4C33-B2E2-8E727B2E7D68}"/>
          </ac:grpSpMkLst>
        </pc:grpChg>
        <pc:cxnChg chg="add">
          <ac:chgData name="Francis, Thomas" userId="2e7f689e-290c-4746-ba0f-274b885931e9" providerId="ADAL" clId="{E2F6CC62-A8FA-4CA3-B44E-705F9FC4EF55}" dt="2020-06-25T13:44:03.382" v="5892" actId="26606"/>
          <ac:cxnSpMkLst>
            <pc:docMk/>
            <pc:sldMk cId="3084942385" sldId="270"/>
            <ac:cxnSpMk id="12" creationId="{27EBB3F9-D6F7-4F6A-8843-9FEBA15E4969}"/>
          </ac:cxnSpMkLst>
        </pc:cxnChg>
      </pc:sldChg>
      <pc:sldChg chg="addSp modSp add mod setBg">
        <pc:chgData name="Francis, Thomas" userId="2e7f689e-290c-4746-ba0f-274b885931e9" providerId="ADAL" clId="{E2F6CC62-A8FA-4CA3-B44E-705F9FC4EF55}" dt="2020-06-26T14:06:05.923" v="7330" actId="122"/>
        <pc:sldMkLst>
          <pc:docMk/>
          <pc:sldMk cId="2554370827" sldId="271"/>
        </pc:sldMkLst>
        <pc:spChg chg="mod">
          <ac:chgData name="Francis, Thomas" userId="2e7f689e-290c-4746-ba0f-274b885931e9" providerId="ADAL" clId="{E2F6CC62-A8FA-4CA3-B44E-705F9FC4EF55}" dt="2020-06-26T14:06:05.923" v="7330" actId="122"/>
          <ac:spMkLst>
            <pc:docMk/>
            <pc:sldMk cId="2554370827" sldId="271"/>
            <ac:spMk id="2" creationId="{233DB1E5-3D5A-499C-92D8-9926CB2F0CA1}"/>
          </ac:spMkLst>
        </pc:spChg>
        <pc:spChg chg="mod">
          <ac:chgData name="Francis, Thomas" userId="2e7f689e-290c-4746-ba0f-274b885931e9" providerId="ADAL" clId="{E2F6CC62-A8FA-4CA3-B44E-705F9FC4EF55}" dt="2020-06-25T14:16:34.776" v="6779" actId="20577"/>
          <ac:spMkLst>
            <pc:docMk/>
            <pc:sldMk cId="2554370827" sldId="271"/>
            <ac:spMk id="3" creationId="{092F2695-6742-4FC6-BCF3-A1BA616EF10F}"/>
          </ac:spMkLst>
        </pc:spChg>
        <pc:spChg chg="add">
          <ac:chgData name="Francis, Thomas" userId="2e7f689e-290c-4746-ba0f-274b885931e9" providerId="ADAL" clId="{E2F6CC62-A8FA-4CA3-B44E-705F9FC4EF55}" dt="2020-06-25T13:43:56.013" v="5891" actId="26606"/>
          <ac:spMkLst>
            <pc:docMk/>
            <pc:sldMk cId="2554370827" sldId="271"/>
            <ac:spMk id="8" creationId="{CD306B45-25EE-434D-ABA9-A27B79320CFF}"/>
          </ac:spMkLst>
        </pc:spChg>
        <pc:spChg chg="add">
          <ac:chgData name="Francis, Thomas" userId="2e7f689e-290c-4746-ba0f-274b885931e9" providerId="ADAL" clId="{E2F6CC62-A8FA-4CA3-B44E-705F9FC4EF55}" dt="2020-06-25T13:43:56.013" v="5891" actId="26606"/>
          <ac:spMkLst>
            <pc:docMk/>
            <pc:sldMk cId="2554370827" sldId="271"/>
            <ac:spMk id="10" creationId="{0A42F85E-4939-431E-8B4A-EC07C8E0AB65}"/>
          </ac:spMkLst>
        </pc:spChg>
        <pc:grpChg chg="add">
          <ac:chgData name="Francis, Thomas" userId="2e7f689e-290c-4746-ba0f-274b885931e9" providerId="ADAL" clId="{E2F6CC62-A8FA-4CA3-B44E-705F9FC4EF55}" dt="2020-06-25T13:43:56.013" v="5891" actId="26606"/>
          <ac:grpSpMkLst>
            <pc:docMk/>
            <pc:sldMk cId="2554370827" sldId="271"/>
            <ac:grpSpMk id="14" creationId="{5D2B17EF-74EB-4C33-B2E2-8E727B2E7D68}"/>
          </ac:grpSpMkLst>
        </pc:grpChg>
        <pc:cxnChg chg="add">
          <ac:chgData name="Francis, Thomas" userId="2e7f689e-290c-4746-ba0f-274b885931e9" providerId="ADAL" clId="{E2F6CC62-A8FA-4CA3-B44E-705F9FC4EF55}" dt="2020-06-25T13:43:56.013" v="5891" actId="26606"/>
          <ac:cxnSpMkLst>
            <pc:docMk/>
            <pc:sldMk cId="2554370827" sldId="271"/>
            <ac:cxnSpMk id="12" creationId="{27EBB3F9-D6F7-4F6A-8843-9FEBA15E4969}"/>
          </ac:cxnSpMkLst>
        </pc:cxnChg>
      </pc:sldChg>
      <pc:sldChg chg="modSp add">
        <pc:chgData name="Francis, Thomas" userId="2e7f689e-290c-4746-ba0f-274b885931e9" providerId="ADAL" clId="{E2F6CC62-A8FA-4CA3-B44E-705F9FC4EF55}" dt="2020-07-07T13:44:27.684" v="7703" actId="20577"/>
        <pc:sldMkLst>
          <pc:docMk/>
          <pc:sldMk cId="3345576059" sldId="272"/>
        </pc:sldMkLst>
        <pc:spChg chg="mod">
          <ac:chgData name="Francis, Thomas" userId="2e7f689e-290c-4746-ba0f-274b885931e9" providerId="ADAL" clId="{E2F6CC62-A8FA-4CA3-B44E-705F9FC4EF55}" dt="2020-07-07T13:44:27.684" v="7703" actId="20577"/>
          <ac:spMkLst>
            <pc:docMk/>
            <pc:sldMk cId="3345576059" sldId="272"/>
            <ac:spMk id="3" creationId="{71DB8266-80FE-4AE4-8A09-30C2E2B143AA}"/>
          </ac:spMkLst>
        </pc:spChg>
      </pc:sldChg>
      <pc:sldChg chg="addSp modSp add mod setBg">
        <pc:chgData name="Francis, Thomas" userId="2e7f689e-290c-4746-ba0f-274b885931e9" providerId="ADAL" clId="{E2F6CC62-A8FA-4CA3-B44E-705F9FC4EF55}" dt="2020-07-07T13:39:34.262" v="7631" actId="20577"/>
        <pc:sldMkLst>
          <pc:docMk/>
          <pc:sldMk cId="3166939221" sldId="273"/>
        </pc:sldMkLst>
        <pc:spChg chg="mod">
          <ac:chgData name="Francis, Thomas" userId="2e7f689e-290c-4746-ba0f-274b885931e9" providerId="ADAL" clId="{E2F6CC62-A8FA-4CA3-B44E-705F9FC4EF55}" dt="2020-06-26T14:10:22.944" v="7340" actId="20577"/>
          <ac:spMkLst>
            <pc:docMk/>
            <pc:sldMk cId="3166939221" sldId="273"/>
            <ac:spMk id="2" creationId="{0B49C125-978B-4A83-AF64-24CCB912E43E}"/>
          </ac:spMkLst>
        </pc:spChg>
        <pc:spChg chg="mod">
          <ac:chgData name="Francis, Thomas" userId="2e7f689e-290c-4746-ba0f-274b885931e9" providerId="ADAL" clId="{E2F6CC62-A8FA-4CA3-B44E-705F9FC4EF55}" dt="2020-07-07T13:39:34.262" v="7631" actId="20577"/>
          <ac:spMkLst>
            <pc:docMk/>
            <pc:sldMk cId="3166939221" sldId="273"/>
            <ac:spMk id="3" creationId="{4EDA088C-672F-4FD5-BCB0-9D0AA8F203F3}"/>
          </ac:spMkLst>
        </pc:spChg>
        <pc:spChg chg="add">
          <ac:chgData name="Francis, Thomas" userId="2e7f689e-290c-4746-ba0f-274b885931e9" providerId="ADAL" clId="{E2F6CC62-A8FA-4CA3-B44E-705F9FC4EF55}" dt="2020-06-25T13:43:48.139" v="5890" actId="26606"/>
          <ac:spMkLst>
            <pc:docMk/>
            <pc:sldMk cId="3166939221" sldId="273"/>
            <ac:spMk id="8" creationId="{CD306B45-25EE-434D-ABA9-A27B79320CFF}"/>
          </ac:spMkLst>
        </pc:spChg>
        <pc:spChg chg="add">
          <ac:chgData name="Francis, Thomas" userId="2e7f689e-290c-4746-ba0f-274b885931e9" providerId="ADAL" clId="{E2F6CC62-A8FA-4CA3-B44E-705F9FC4EF55}" dt="2020-06-25T13:43:48.139" v="5890" actId="26606"/>
          <ac:spMkLst>
            <pc:docMk/>
            <pc:sldMk cId="3166939221" sldId="273"/>
            <ac:spMk id="10" creationId="{0A42F85E-4939-431E-8B4A-EC07C8E0AB65}"/>
          </ac:spMkLst>
        </pc:spChg>
        <pc:grpChg chg="add">
          <ac:chgData name="Francis, Thomas" userId="2e7f689e-290c-4746-ba0f-274b885931e9" providerId="ADAL" clId="{E2F6CC62-A8FA-4CA3-B44E-705F9FC4EF55}" dt="2020-06-25T13:43:48.139" v="5890" actId="26606"/>
          <ac:grpSpMkLst>
            <pc:docMk/>
            <pc:sldMk cId="3166939221" sldId="273"/>
            <ac:grpSpMk id="14" creationId="{5D2B17EF-74EB-4C33-B2E2-8E727B2E7D68}"/>
          </ac:grpSpMkLst>
        </pc:grpChg>
        <pc:cxnChg chg="add">
          <ac:chgData name="Francis, Thomas" userId="2e7f689e-290c-4746-ba0f-274b885931e9" providerId="ADAL" clId="{E2F6CC62-A8FA-4CA3-B44E-705F9FC4EF55}" dt="2020-06-25T13:43:48.139" v="5890" actId="26606"/>
          <ac:cxnSpMkLst>
            <pc:docMk/>
            <pc:sldMk cId="3166939221" sldId="273"/>
            <ac:cxnSpMk id="12" creationId="{27EBB3F9-D6F7-4F6A-8843-9FEBA15E4969}"/>
          </ac:cxnSpMkLst>
        </pc:cxnChg>
      </pc:sldChg>
      <pc:sldChg chg="modSp add">
        <pc:chgData name="Francis, Thomas" userId="2e7f689e-290c-4746-ba0f-274b885931e9" providerId="ADAL" clId="{E2F6CC62-A8FA-4CA3-B44E-705F9FC4EF55}" dt="2020-06-26T14:39:48.126" v="7528" actId="20577"/>
        <pc:sldMkLst>
          <pc:docMk/>
          <pc:sldMk cId="802107649" sldId="274"/>
        </pc:sldMkLst>
        <pc:spChg chg="mod">
          <ac:chgData name="Francis, Thomas" userId="2e7f689e-290c-4746-ba0f-274b885931e9" providerId="ADAL" clId="{E2F6CC62-A8FA-4CA3-B44E-705F9FC4EF55}" dt="2020-06-26T14:15:30.689" v="7400" actId="20577"/>
          <ac:spMkLst>
            <pc:docMk/>
            <pc:sldMk cId="802107649" sldId="274"/>
            <ac:spMk id="2" creationId="{C655FAB0-2617-44E7-B26F-B2A0B76DA4C5}"/>
          </ac:spMkLst>
        </pc:spChg>
        <pc:spChg chg="mod">
          <ac:chgData name="Francis, Thomas" userId="2e7f689e-290c-4746-ba0f-274b885931e9" providerId="ADAL" clId="{E2F6CC62-A8FA-4CA3-B44E-705F9FC4EF55}" dt="2020-06-26T14:39:48.126" v="7528" actId="20577"/>
          <ac:spMkLst>
            <pc:docMk/>
            <pc:sldMk cId="802107649" sldId="274"/>
            <ac:spMk id="3" creationId="{0048A07B-DA18-4859-91F7-B969763D3929}"/>
          </ac:spMkLst>
        </pc:spChg>
      </pc:sldChg>
      <pc:sldChg chg="delSp modSp add">
        <pc:chgData name="Francis, Thomas" userId="2e7f689e-290c-4746-ba0f-274b885931e9" providerId="ADAL" clId="{E2F6CC62-A8FA-4CA3-B44E-705F9FC4EF55}" dt="2020-06-24T16:20:30.912" v="3630" actId="1076"/>
        <pc:sldMkLst>
          <pc:docMk/>
          <pc:sldMk cId="1995032269" sldId="275"/>
        </pc:sldMkLst>
        <pc:spChg chg="mod">
          <ac:chgData name="Francis, Thomas" userId="2e7f689e-290c-4746-ba0f-274b885931e9" providerId="ADAL" clId="{E2F6CC62-A8FA-4CA3-B44E-705F9FC4EF55}" dt="2020-06-24T16:20:30.912" v="3630" actId="1076"/>
          <ac:spMkLst>
            <pc:docMk/>
            <pc:sldMk cId="1995032269" sldId="275"/>
            <ac:spMk id="2" creationId="{C1E7933A-B72C-42D5-9B4F-0A2E152CD722}"/>
          </ac:spMkLst>
        </pc:spChg>
        <pc:spChg chg="del">
          <ac:chgData name="Francis, Thomas" userId="2e7f689e-290c-4746-ba0f-274b885931e9" providerId="ADAL" clId="{E2F6CC62-A8FA-4CA3-B44E-705F9FC4EF55}" dt="2020-06-24T15:51:40.621" v="2304" actId="478"/>
          <ac:spMkLst>
            <pc:docMk/>
            <pc:sldMk cId="1995032269" sldId="275"/>
            <ac:spMk id="3" creationId="{039B51DA-8894-418D-88F9-DF51B36D5A37}"/>
          </ac:spMkLst>
        </pc:spChg>
      </pc:sldChg>
      <pc:sldChg chg="addSp delSp modSp add mod setBg setClrOvrMap">
        <pc:chgData name="Francis, Thomas" userId="2e7f689e-290c-4746-ba0f-274b885931e9" providerId="ADAL" clId="{E2F6CC62-A8FA-4CA3-B44E-705F9FC4EF55}" dt="2020-06-26T14:12:25.165" v="7348" actId="20577"/>
        <pc:sldMkLst>
          <pc:docMk/>
          <pc:sldMk cId="3591367428" sldId="276"/>
        </pc:sldMkLst>
        <pc:spChg chg="mod">
          <ac:chgData name="Francis, Thomas" userId="2e7f689e-290c-4746-ba0f-274b885931e9" providerId="ADAL" clId="{E2F6CC62-A8FA-4CA3-B44E-705F9FC4EF55}" dt="2020-06-26T14:12:25.165" v="7348" actId="20577"/>
          <ac:spMkLst>
            <pc:docMk/>
            <pc:sldMk cId="3591367428" sldId="276"/>
            <ac:spMk id="2" creationId="{B49FC23C-C953-47D4-B496-196234EDA877}"/>
          </ac:spMkLst>
        </pc:spChg>
        <pc:spChg chg="mod">
          <ac:chgData name="Francis, Thomas" userId="2e7f689e-290c-4746-ba0f-274b885931e9" providerId="ADAL" clId="{E2F6CC62-A8FA-4CA3-B44E-705F9FC4EF55}" dt="2020-06-26T14:08:33.815" v="7337" actId="20577"/>
          <ac:spMkLst>
            <pc:docMk/>
            <pc:sldMk cId="3591367428" sldId="276"/>
            <ac:spMk id="3" creationId="{93EE5CF0-0E11-4D8E-8D3C-67BC9D895DAB}"/>
          </ac:spMkLst>
        </pc:spChg>
        <pc:spChg chg="add del">
          <ac:chgData name="Francis, Thomas" userId="2e7f689e-290c-4746-ba0f-274b885931e9" providerId="ADAL" clId="{E2F6CC62-A8FA-4CA3-B44E-705F9FC4EF55}" dt="2020-06-24T18:25:40.330" v="3827"/>
          <ac:spMkLst>
            <pc:docMk/>
            <pc:sldMk cId="3591367428" sldId="276"/>
            <ac:spMk id="4" creationId="{FD4EFDD8-A5BB-4C10-8550-7F41842CEDB1}"/>
          </ac:spMkLst>
        </pc:spChg>
        <pc:spChg chg="add del">
          <ac:chgData name="Francis, Thomas" userId="2e7f689e-290c-4746-ba0f-274b885931e9" providerId="ADAL" clId="{E2F6CC62-A8FA-4CA3-B44E-705F9FC4EF55}" dt="2020-06-24T18:25:52.610" v="3829"/>
          <ac:spMkLst>
            <pc:docMk/>
            <pc:sldMk cId="3591367428" sldId="276"/>
            <ac:spMk id="5" creationId="{C5FA85AE-B68D-41F5-B7C3-6808C08B0806}"/>
          </ac:spMkLst>
        </pc:spChg>
        <pc:spChg chg="add del">
          <ac:chgData name="Francis, Thomas" userId="2e7f689e-290c-4746-ba0f-274b885931e9" providerId="ADAL" clId="{E2F6CC62-A8FA-4CA3-B44E-705F9FC4EF55}" dt="2020-06-24T18:26:19.050" v="3832" actId="26606"/>
          <ac:spMkLst>
            <pc:docMk/>
            <pc:sldMk cId="3591367428" sldId="276"/>
            <ac:spMk id="11" creationId="{FBFE3618-8387-4153-870E-99EA1B9784F5}"/>
          </ac:spMkLst>
        </pc:spChg>
        <pc:spChg chg="add del">
          <ac:chgData name="Francis, Thomas" userId="2e7f689e-290c-4746-ba0f-274b885931e9" providerId="ADAL" clId="{E2F6CC62-A8FA-4CA3-B44E-705F9FC4EF55}" dt="2020-06-24T18:26:19.050" v="3832" actId="26606"/>
          <ac:spMkLst>
            <pc:docMk/>
            <pc:sldMk cId="3591367428" sldId="276"/>
            <ac:spMk id="13" creationId="{BB99A42A-5548-4BB8-9115-A05821C360AB}"/>
          </ac:spMkLst>
        </pc:spChg>
        <pc:spChg chg="add del">
          <ac:chgData name="Francis, Thomas" userId="2e7f689e-290c-4746-ba0f-274b885931e9" providerId="ADAL" clId="{E2F6CC62-A8FA-4CA3-B44E-705F9FC4EF55}" dt="2020-06-24T18:26:19.050" v="3832" actId="26606"/>
          <ac:spMkLst>
            <pc:docMk/>
            <pc:sldMk cId="3591367428" sldId="276"/>
            <ac:spMk id="15" creationId="{D49441E5-946F-46B3-BDD2-BAD088532367}"/>
          </ac:spMkLst>
        </pc:spChg>
        <pc:spChg chg="add">
          <ac:chgData name="Francis, Thomas" userId="2e7f689e-290c-4746-ba0f-274b885931e9" providerId="ADAL" clId="{E2F6CC62-A8FA-4CA3-B44E-705F9FC4EF55}" dt="2020-06-24T18:26:19.105" v="3833" actId="26606"/>
          <ac:spMkLst>
            <pc:docMk/>
            <pc:sldMk cId="3591367428" sldId="276"/>
            <ac:spMk id="17" creationId="{35879851-1A1D-4246-AAA1-C484E858337D}"/>
          </ac:spMkLst>
        </pc:spChg>
        <pc:picChg chg="add mod ord">
          <ac:chgData name="Francis, Thomas" userId="2e7f689e-290c-4746-ba0f-274b885931e9" providerId="ADAL" clId="{E2F6CC62-A8FA-4CA3-B44E-705F9FC4EF55}" dt="2020-06-24T18:26:19.105" v="3833" actId="26606"/>
          <ac:picMkLst>
            <pc:docMk/>
            <pc:sldMk cId="3591367428" sldId="276"/>
            <ac:picMk id="6" creationId="{AFD84876-E4A6-48D0-80E6-18EF1D449423}"/>
          </ac:picMkLst>
        </pc:picChg>
      </pc:sldChg>
      <pc:sldChg chg="modSp add">
        <pc:chgData name="Francis, Thomas" userId="2e7f689e-290c-4746-ba0f-274b885931e9" providerId="ADAL" clId="{E2F6CC62-A8FA-4CA3-B44E-705F9FC4EF55}" dt="2020-06-26T13:46:12.852" v="7233" actId="403"/>
        <pc:sldMkLst>
          <pc:docMk/>
          <pc:sldMk cId="923092625" sldId="277"/>
        </pc:sldMkLst>
        <pc:spChg chg="mod">
          <ac:chgData name="Francis, Thomas" userId="2e7f689e-290c-4746-ba0f-274b885931e9" providerId="ADAL" clId="{E2F6CC62-A8FA-4CA3-B44E-705F9FC4EF55}" dt="2020-06-25T14:33:34.841" v="6970" actId="20577"/>
          <ac:spMkLst>
            <pc:docMk/>
            <pc:sldMk cId="923092625" sldId="277"/>
            <ac:spMk id="2" creationId="{6F8F0856-2413-47D7-82FE-2AAEC63C3D84}"/>
          </ac:spMkLst>
        </pc:spChg>
        <pc:spChg chg="mod">
          <ac:chgData name="Francis, Thomas" userId="2e7f689e-290c-4746-ba0f-274b885931e9" providerId="ADAL" clId="{E2F6CC62-A8FA-4CA3-B44E-705F9FC4EF55}" dt="2020-06-26T13:46:12.852" v="7233" actId="403"/>
          <ac:spMkLst>
            <pc:docMk/>
            <pc:sldMk cId="923092625" sldId="277"/>
            <ac:spMk id="3" creationId="{DCA3937A-F73E-428B-8B06-8371DEBC8BB9}"/>
          </ac:spMkLst>
        </pc:spChg>
      </pc:sldChg>
      <pc:sldChg chg="addSp delSp modSp add mod setBg">
        <pc:chgData name="Francis, Thomas" userId="2e7f689e-290c-4746-ba0f-274b885931e9" providerId="ADAL" clId="{E2F6CC62-A8FA-4CA3-B44E-705F9FC4EF55}" dt="2020-07-07T13:47:44.391" v="7716" actId="1076"/>
        <pc:sldMkLst>
          <pc:docMk/>
          <pc:sldMk cId="1401021797" sldId="278"/>
        </pc:sldMkLst>
        <pc:spChg chg="mod">
          <ac:chgData name="Francis, Thomas" userId="2e7f689e-290c-4746-ba0f-274b885931e9" providerId="ADAL" clId="{E2F6CC62-A8FA-4CA3-B44E-705F9FC4EF55}" dt="2020-06-25T13:40:34.100" v="5885" actId="20577"/>
          <ac:spMkLst>
            <pc:docMk/>
            <pc:sldMk cId="1401021797" sldId="278"/>
            <ac:spMk id="2" creationId="{955A6AF0-FBBF-4B43-8C54-F118A1CF8DAB}"/>
          </ac:spMkLst>
        </pc:spChg>
        <pc:spChg chg="del">
          <ac:chgData name="Francis, Thomas" userId="2e7f689e-290c-4746-ba0f-274b885931e9" providerId="ADAL" clId="{E2F6CC62-A8FA-4CA3-B44E-705F9FC4EF55}" dt="2020-06-25T13:38:06.304" v="5783" actId="931"/>
          <ac:spMkLst>
            <pc:docMk/>
            <pc:sldMk cId="1401021797" sldId="278"/>
            <ac:spMk id="3" creationId="{6FEAA6AD-8F5A-4A62-8F8E-9D5C6C9AABF0}"/>
          </ac:spMkLst>
        </pc:spChg>
        <pc:spChg chg="add mod">
          <ac:chgData name="Francis, Thomas" userId="2e7f689e-290c-4746-ba0f-274b885931e9" providerId="ADAL" clId="{E2F6CC62-A8FA-4CA3-B44E-705F9FC4EF55}" dt="2020-06-26T14:11:05.567" v="7346" actId="1076"/>
          <ac:spMkLst>
            <pc:docMk/>
            <pc:sldMk cId="1401021797" sldId="278"/>
            <ac:spMk id="3" creationId="{B122CE73-AA67-4C5F-8470-CC8DDE0B17F9}"/>
          </ac:spMkLst>
        </pc:spChg>
        <pc:spChg chg="add">
          <ac:chgData name="Francis, Thomas" userId="2e7f689e-290c-4746-ba0f-274b885931e9" providerId="ADAL" clId="{E2F6CC62-A8FA-4CA3-B44E-705F9FC4EF55}" dt="2020-06-25T13:39:03.813" v="5790" actId="26606"/>
          <ac:spMkLst>
            <pc:docMk/>
            <pc:sldMk cId="1401021797" sldId="278"/>
            <ac:spMk id="7" creationId="{3419E28B-721B-4D0D-A1D3-78EAC57253AF}"/>
          </ac:spMkLst>
        </pc:spChg>
        <pc:spChg chg="add">
          <ac:chgData name="Francis, Thomas" userId="2e7f689e-290c-4746-ba0f-274b885931e9" providerId="ADAL" clId="{E2F6CC62-A8FA-4CA3-B44E-705F9FC4EF55}" dt="2020-06-25T13:39:03.813" v="5790" actId="26606"/>
          <ac:spMkLst>
            <pc:docMk/>
            <pc:sldMk cId="1401021797" sldId="278"/>
            <ac:spMk id="8" creationId="{359E45B9-0D24-465E-84AD-FEDBA836B569}"/>
          </ac:spMkLst>
        </pc:spChg>
        <pc:spChg chg="add del">
          <ac:chgData name="Francis, Thomas" userId="2e7f689e-290c-4746-ba0f-274b885931e9" providerId="ADAL" clId="{E2F6CC62-A8FA-4CA3-B44E-705F9FC4EF55}" dt="2020-06-25T13:38:32.548" v="5787" actId="26606"/>
          <ac:spMkLst>
            <pc:docMk/>
            <pc:sldMk cId="1401021797" sldId="278"/>
            <ac:spMk id="9" creationId="{6C0D67BB-4026-4CEE-9148-E4E8173B3DA4}"/>
          </ac:spMkLst>
        </pc:spChg>
        <pc:spChg chg="add mod">
          <ac:chgData name="Francis, Thomas" userId="2e7f689e-290c-4746-ba0f-274b885931e9" providerId="ADAL" clId="{E2F6CC62-A8FA-4CA3-B44E-705F9FC4EF55}" dt="2020-06-25T13:41:28.317" v="5886" actId="1076"/>
          <ac:spMkLst>
            <pc:docMk/>
            <pc:sldMk cId="1401021797" sldId="278"/>
            <ac:spMk id="10" creationId="{C961D741-D118-4749-A01B-E7B7353BA15A}"/>
          </ac:spMkLst>
        </pc:spChg>
        <pc:spChg chg="add">
          <ac:chgData name="Francis, Thomas" userId="2e7f689e-290c-4746-ba0f-274b885931e9" providerId="ADAL" clId="{E2F6CC62-A8FA-4CA3-B44E-705F9FC4EF55}" dt="2020-06-25T13:39:03.813" v="5790" actId="26606"/>
          <ac:spMkLst>
            <pc:docMk/>
            <pc:sldMk cId="1401021797" sldId="278"/>
            <ac:spMk id="11" creationId="{1F36A2FB-17CD-4DA6-9D8A-BFD6ADF6A321}"/>
          </ac:spMkLst>
        </pc:spChg>
        <pc:spChg chg="add del">
          <ac:chgData name="Francis, Thomas" userId="2e7f689e-290c-4746-ba0f-274b885931e9" providerId="ADAL" clId="{E2F6CC62-A8FA-4CA3-B44E-705F9FC4EF55}" dt="2020-06-25T13:38:32.548" v="5787" actId="26606"/>
          <ac:spMkLst>
            <pc:docMk/>
            <pc:sldMk cId="1401021797" sldId="278"/>
            <ac:spMk id="12" creationId="{FBFE3618-8387-4153-870E-99EA1B9784F5}"/>
          </ac:spMkLst>
        </pc:spChg>
        <pc:spChg chg="add del">
          <ac:chgData name="Francis, Thomas" userId="2e7f689e-290c-4746-ba0f-274b885931e9" providerId="ADAL" clId="{E2F6CC62-A8FA-4CA3-B44E-705F9FC4EF55}" dt="2020-06-25T13:38:32.548" v="5787" actId="26606"/>
          <ac:spMkLst>
            <pc:docMk/>
            <pc:sldMk cId="1401021797" sldId="278"/>
            <ac:spMk id="14" creationId="{BB99A42A-5548-4BB8-9115-A05821C360AB}"/>
          </ac:spMkLst>
        </pc:spChg>
        <pc:spChg chg="add del">
          <ac:chgData name="Francis, Thomas" userId="2e7f689e-290c-4746-ba0f-274b885931e9" providerId="ADAL" clId="{E2F6CC62-A8FA-4CA3-B44E-705F9FC4EF55}" dt="2020-06-25T13:38:32.548" v="5787" actId="26606"/>
          <ac:spMkLst>
            <pc:docMk/>
            <pc:sldMk cId="1401021797" sldId="278"/>
            <ac:spMk id="16" creationId="{D49441E5-946F-46B3-BDD2-BAD088532367}"/>
          </ac:spMkLst>
        </pc:spChg>
        <pc:picChg chg="add del mod">
          <ac:chgData name="Francis, Thomas" userId="2e7f689e-290c-4746-ba0f-274b885931e9" providerId="ADAL" clId="{E2F6CC62-A8FA-4CA3-B44E-705F9FC4EF55}" dt="2020-07-07T13:46:58.315" v="7704" actId="478"/>
          <ac:picMkLst>
            <pc:docMk/>
            <pc:sldMk cId="1401021797" sldId="278"/>
            <ac:picMk id="5" creationId="{573DD099-B936-4870-9CEC-60DACFA5B592}"/>
          </ac:picMkLst>
        </pc:picChg>
        <pc:picChg chg="add mod">
          <ac:chgData name="Francis, Thomas" userId="2e7f689e-290c-4746-ba0f-274b885931e9" providerId="ADAL" clId="{E2F6CC62-A8FA-4CA3-B44E-705F9FC4EF55}" dt="2020-07-07T13:47:44.391" v="7716" actId="1076"/>
          <ac:picMkLst>
            <pc:docMk/>
            <pc:sldMk cId="1401021797" sldId="278"/>
            <ac:picMk id="6" creationId="{E27163F9-AE16-4310-AA3F-0731FA78AF3A}"/>
          </ac:picMkLst>
        </pc:picChg>
      </pc:sldChg>
      <pc:sldChg chg="add del">
        <pc:chgData name="Francis, Thomas" userId="2e7f689e-290c-4746-ba0f-274b885931e9" providerId="ADAL" clId="{E2F6CC62-A8FA-4CA3-B44E-705F9FC4EF55}" dt="2020-06-25T13:44:49.512" v="5900"/>
        <pc:sldMkLst>
          <pc:docMk/>
          <pc:sldMk cId="802570907" sldId="279"/>
        </pc:sldMkLst>
      </pc:sldChg>
      <pc:sldChg chg="addSp delSp modSp add">
        <pc:chgData name="Francis, Thomas" userId="2e7f689e-290c-4746-ba0f-274b885931e9" providerId="ADAL" clId="{E2F6CC62-A8FA-4CA3-B44E-705F9FC4EF55}" dt="2020-06-26T14:17:21.856" v="7410" actId="20577"/>
        <pc:sldMkLst>
          <pc:docMk/>
          <pc:sldMk cId="4062344240" sldId="279"/>
        </pc:sldMkLst>
        <pc:spChg chg="mod">
          <ac:chgData name="Francis, Thomas" userId="2e7f689e-290c-4746-ba0f-274b885931e9" providerId="ADAL" clId="{E2F6CC62-A8FA-4CA3-B44E-705F9FC4EF55}" dt="2020-06-26T14:17:21.856" v="7410" actId="20577"/>
          <ac:spMkLst>
            <pc:docMk/>
            <pc:sldMk cId="4062344240" sldId="279"/>
            <ac:spMk id="2" creationId="{2662D9AB-F2DB-46A7-9EFA-7C00249E6180}"/>
          </ac:spMkLst>
        </pc:spChg>
        <pc:spChg chg="mod">
          <ac:chgData name="Francis, Thomas" userId="2e7f689e-290c-4746-ba0f-274b885931e9" providerId="ADAL" clId="{E2F6CC62-A8FA-4CA3-B44E-705F9FC4EF55}" dt="2020-06-25T14:17:53.399" v="6785" actId="20577"/>
          <ac:spMkLst>
            <pc:docMk/>
            <pc:sldMk cId="4062344240" sldId="279"/>
            <ac:spMk id="3" creationId="{770313A2-0A4C-4259-8D0B-3EFF9C904EC7}"/>
          </ac:spMkLst>
        </pc:spChg>
        <pc:spChg chg="add mod">
          <ac:chgData name="Francis, Thomas" userId="2e7f689e-290c-4746-ba0f-274b885931e9" providerId="ADAL" clId="{E2F6CC62-A8FA-4CA3-B44E-705F9FC4EF55}" dt="2020-06-25T14:00:49.585" v="6587" actId="14100"/>
          <ac:spMkLst>
            <pc:docMk/>
            <pc:sldMk cId="4062344240" sldId="279"/>
            <ac:spMk id="26" creationId="{D6CB9168-6994-43DE-889E-35C0B5182226}"/>
          </ac:spMkLst>
        </pc:spChg>
        <pc:spChg chg="add mod">
          <ac:chgData name="Francis, Thomas" userId="2e7f689e-290c-4746-ba0f-274b885931e9" providerId="ADAL" clId="{E2F6CC62-A8FA-4CA3-B44E-705F9FC4EF55}" dt="2020-06-25T14:00:45.201" v="6586" actId="1076"/>
          <ac:spMkLst>
            <pc:docMk/>
            <pc:sldMk cId="4062344240" sldId="279"/>
            <ac:spMk id="27" creationId="{870119F7-0201-48E8-92DD-FB68E4DEDB6A}"/>
          </ac:spMkLst>
        </pc:spChg>
        <pc:spChg chg="add mod">
          <ac:chgData name="Francis, Thomas" userId="2e7f689e-290c-4746-ba0f-274b885931e9" providerId="ADAL" clId="{E2F6CC62-A8FA-4CA3-B44E-705F9FC4EF55}" dt="2020-06-25T15:01:21.002" v="7063" actId="20577"/>
          <ac:spMkLst>
            <pc:docMk/>
            <pc:sldMk cId="4062344240" sldId="279"/>
            <ac:spMk id="28" creationId="{46CE1A09-1BCF-4A54-9ACF-C7C6D1B0612B}"/>
          </ac:spMkLst>
        </pc:spChg>
        <pc:cxnChg chg="add mod">
          <ac:chgData name="Francis, Thomas" userId="2e7f689e-290c-4746-ba0f-274b885931e9" providerId="ADAL" clId="{E2F6CC62-A8FA-4CA3-B44E-705F9FC4EF55}" dt="2020-06-25T14:01:24.770" v="6588" actId="1076"/>
          <ac:cxnSpMkLst>
            <pc:docMk/>
            <pc:sldMk cId="4062344240" sldId="279"/>
            <ac:cxnSpMk id="5" creationId="{26147EEF-2B16-4F62-8A6C-0736B9987F81}"/>
          </ac:cxnSpMkLst>
        </pc:cxnChg>
        <pc:cxnChg chg="add del mod">
          <ac:chgData name="Francis, Thomas" userId="2e7f689e-290c-4746-ba0f-274b885931e9" providerId="ADAL" clId="{E2F6CC62-A8FA-4CA3-B44E-705F9FC4EF55}" dt="2020-06-25T13:57:15.771" v="6494" actId="478"/>
          <ac:cxnSpMkLst>
            <pc:docMk/>
            <pc:sldMk cId="4062344240" sldId="279"/>
            <ac:cxnSpMk id="7" creationId="{16C01CCC-263D-4398-B328-D8BFD0AB18DB}"/>
          </ac:cxnSpMkLst>
        </pc:cxnChg>
        <pc:cxnChg chg="add mod">
          <ac:chgData name="Francis, Thomas" userId="2e7f689e-290c-4746-ba0f-274b885931e9" providerId="ADAL" clId="{E2F6CC62-A8FA-4CA3-B44E-705F9FC4EF55}" dt="2020-06-25T13:56:43.198" v="6489" actId="1076"/>
          <ac:cxnSpMkLst>
            <pc:docMk/>
            <pc:sldMk cId="4062344240" sldId="279"/>
            <ac:cxnSpMk id="8" creationId="{8D76AB83-AB2E-4872-8D73-D2FAB019C222}"/>
          </ac:cxnSpMkLst>
        </pc:cxnChg>
        <pc:cxnChg chg="add mod">
          <ac:chgData name="Francis, Thomas" userId="2e7f689e-290c-4746-ba0f-274b885931e9" providerId="ADAL" clId="{E2F6CC62-A8FA-4CA3-B44E-705F9FC4EF55}" dt="2020-06-25T13:56:50.288" v="6491" actId="1076"/>
          <ac:cxnSpMkLst>
            <pc:docMk/>
            <pc:sldMk cId="4062344240" sldId="279"/>
            <ac:cxnSpMk id="9" creationId="{B0AC10AB-F001-41AE-A99D-20A85D8584FA}"/>
          </ac:cxnSpMkLst>
        </pc:cxnChg>
        <pc:cxnChg chg="add mod">
          <ac:chgData name="Francis, Thomas" userId="2e7f689e-290c-4746-ba0f-274b885931e9" providerId="ADAL" clId="{E2F6CC62-A8FA-4CA3-B44E-705F9FC4EF55}" dt="2020-06-25T13:56:55.282" v="6493" actId="1076"/>
          <ac:cxnSpMkLst>
            <pc:docMk/>
            <pc:sldMk cId="4062344240" sldId="279"/>
            <ac:cxnSpMk id="10" creationId="{8917B651-8A04-44F1-B26A-D9D3B786A815}"/>
          </ac:cxnSpMkLst>
        </pc:cxnChg>
        <pc:cxnChg chg="add mod">
          <ac:chgData name="Francis, Thomas" userId="2e7f689e-290c-4746-ba0f-274b885931e9" providerId="ADAL" clId="{E2F6CC62-A8FA-4CA3-B44E-705F9FC4EF55}" dt="2020-06-25T14:17:50.514" v="6784" actId="1076"/>
          <ac:cxnSpMkLst>
            <pc:docMk/>
            <pc:sldMk cId="4062344240" sldId="279"/>
            <ac:cxnSpMk id="12" creationId="{F817CD03-05E0-4181-B43D-5CAE7456285F}"/>
          </ac:cxnSpMkLst>
        </pc:cxnChg>
        <pc:cxnChg chg="add mod">
          <ac:chgData name="Francis, Thomas" userId="2e7f689e-290c-4746-ba0f-274b885931e9" providerId="ADAL" clId="{E2F6CC62-A8FA-4CA3-B44E-705F9FC4EF55}" dt="2020-06-25T13:57:41.643" v="6499" actId="11529"/>
          <ac:cxnSpMkLst>
            <pc:docMk/>
            <pc:sldMk cId="4062344240" sldId="279"/>
            <ac:cxnSpMk id="14" creationId="{BB168110-7D2B-49E3-A07C-F9CA71F3D922}"/>
          </ac:cxnSpMkLst>
        </pc:cxnChg>
        <pc:cxnChg chg="add mod">
          <ac:chgData name="Francis, Thomas" userId="2e7f689e-290c-4746-ba0f-274b885931e9" providerId="ADAL" clId="{E2F6CC62-A8FA-4CA3-B44E-705F9FC4EF55}" dt="2020-06-25T13:57:48.601" v="6501" actId="1076"/>
          <ac:cxnSpMkLst>
            <pc:docMk/>
            <pc:sldMk cId="4062344240" sldId="279"/>
            <ac:cxnSpMk id="15" creationId="{ED309313-AABF-4E7E-B3F4-39BA910B47E2}"/>
          </ac:cxnSpMkLst>
        </pc:cxnChg>
        <pc:cxnChg chg="add mod">
          <ac:chgData name="Francis, Thomas" userId="2e7f689e-290c-4746-ba0f-274b885931e9" providerId="ADAL" clId="{E2F6CC62-A8FA-4CA3-B44E-705F9FC4EF55}" dt="2020-06-25T13:57:55.238" v="6503" actId="1076"/>
          <ac:cxnSpMkLst>
            <pc:docMk/>
            <pc:sldMk cId="4062344240" sldId="279"/>
            <ac:cxnSpMk id="16" creationId="{6E3B9402-5654-437C-9B10-2C382E6AEC45}"/>
          </ac:cxnSpMkLst>
        </pc:cxnChg>
        <pc:cxnChg chg="add mod">
          <ac:chgData name="Francis, Thomas" userId="2e7f689e-290c-4746-ba0f-274b885931e9" providerId="ADAL" clId="{E2F6CC62-A8FA-4CA3-B44E-705F9FC4EF55}" dt="2020-06-25T13:58:09.416" v="6504" actId="11529"/>
          <ac:cxnSpMkLst>
            <pc:docMk/>
            <pc:sldMk cId="4062344240" sldId="279"/>
            <ac:cxnSpMk id="18" creationId="{C0EEE9D5-684E-4043-9BD0-A4D5D405C568}"/>
          </ac:cxnSpMkLst>
        </pc:cxnChg>
        <pc:cxnChg chg="add mod">
          <ac:chgData name="Francis, Thomas" userId="2e7f689e-290c-4746-ba0f-274b885931e9" providerId="ADAL" clId="{E2F6CC62-A8FA-4CA3-B44E-705F9FC4EF55}" dt="2020-06-25T13:58:15.145" v="6506" actId="1076"/>
          <ac:cxnSpMkLst>
            <pc:docMk/>
            <pc:sldMk cId="4062344240" sldId="279"/>
            <ac:cxnSpMk id="19" creationId="{13B7F9FF-4F5A-428E-8A82-FE8C7C2F40B5}"/>
          </ac:cxnSpMkLst>
        </pc:cxnChg>
        <pc:cxnChg chg="add mod">
          <ac:chgData name="Francis, Thomas" userId="2e7f689e-290c-4746-ba0f-274b885931e9" providerId="ADAL" clId="{E2F6CC62-A8FA-4CA3-B44E-705F9FC4EF55}" dt="2020-06-25T13:58:21.596" v="6508" actId="1076"/>
          <ac:cxnSpMkLst>
            <pc:docMk/>
            <pc:sldMk cId="4062344240" sldId="279"/>
            <ac:cxnSpMk id="20" creationId="{6AFB718B-5FE4-44EA-B898-DEBC1B3EDC24}"/>
          </ac:cxnSpMkLst>
        </pc:cxnChg>
        <pc:cxnChg chg="add mod">
          <ac:chgData name="Francis, Thomas" userId="2e7f689e-290c-4746-ba0f-274b885931e9" providerId="ADAL" clId="{E2F6CC62-A8FA-4CA3-B44E-705F9FC4EF55}" dt="2020-06-25T13:58:26.805" v="6510" actId="1076"/>
          <ac:cxnSpMkLst>
            <pc:docMk/>
            <pc:sldMk cId="4062344240" sldId="279"/>
            <ac:cxnSpMk id="21" creationId="{5E3F9216-A7BE-4A99-9AB1-952DE90C0662}"/>
          </ac:cxnSpMkLst>
        </pc:cxnChg>
        <pc:cxnChg chg="add del mod">
          <ac:chgData name="Francis, Thomas" userId="2e7f689e-290c-4746-ba0f-274b885931e9" providerId="ADAL" clId="{E2F6CC62-A8FA-4CA3-B44E-705F9FC4EF55}" dt="2020-06-25T13:58:53.469" v="6540" actId="11529"/>
          <ac:cxnSpMkLst>
            <pc:docMk/>
            <pc:sldMk cId="4062344240" sldId="279"/>
            <ac:cxnSpMk id="23" creationId="{CC99B8A7-61BB-43AB-BB95-2AD8E33E13F2}"/>
          </ac:cxnSpMkLst>
        </pc:cxnChg>
        <pc:cxnChg chg="add mod">
          <ac:chgData name="Francis, Thomas" userId="2e7f689e-290c-4746-ba0f-274b885931e9" providerId="ADAL" clId="{E2F6CC62-A8FA-4CA3-B44E-705F9FC4EF55}" dt="2020-06-25T13:59:00.110" v="6542" actId="1076"/>
          <ac:cxnSpMkLst>
            <pc:docMk/>
            <pc:sldMk cId="4062344240" sldId="279"/>
            <ac:cxnSpMk id="24" creationId="{ECEBF768-63D4-486B-A33F-A3440837C216}"/>
          </ac:cxnSpMkLst>
        </pc:cxnChg>
        <pc:cxnChg chg="add mod">
          <ac:chgData name="Francis, Thomas" userId="2e7f689e-290c-4746-ba0f-274b885931e9" providerId="ADAL" clId="{E2F6CC62-A8FA-4CA3-B44E-705F9FC4EF55}" dt="2020-06-25T13:59:05.900" v="6544" actId="1076"/>
          <ac:cxnSpMkLst>
            <pc:docMk/>
            <pc:sldMk cId="4062344240" sldId="279"/>
            <ac:cxnSpMk id="25" creationId="{41DA78D4-2056-4FD7-918D-35DD647FAC53}"/>
          </ac:cxnSpMkLst>
        </pc:cxnChg>
      </pc:sldChg>
      <pc:sldChg chg="addSp modSp add del mod setBg">
        <pc:chgData name="Francis, Thomas" userId="2e7f689e-290c-4746-ba0f-274b885931e9" providerId="ADAL" clId="{E2F6CC62-A8FA-4CA3-B44E-705F9FC4EF55}" dt="2020-06-26T14:21:09.668" v="7439" actId="2696"/>
        <pc:sldMkLst>
          <pc:docMk/>
          <pc:sldMk cId="2403884977" sldId="280"/>
        </pc:sldMkLst>
        <pc:spChg chg="mod">
          <ac:chgData name="Francis, Thomas" userId="2e7f689e-290c-4746-ba0f-274b885931e9" providerId="ADAL" clId="{E2F6CC62-A8FA-4CA3-B44E-705F9FC4EF55}" dt="2020-06-26T14:17:11.592" v="7402" actId="122"/>
          <ac:spMkLst>
            <pc:docMk/>
            <pc:sldMk cId="2403884977" sldId="280"/>
            <ac:spMk id="2" creationId="{48F33CF3-8778-4CC3-ADB9-773E84D6D10B}"/>
          </ac:spMkLst>
        </pc:spChg>
        <pc:spChg chg="mod">
          <ac:chgData name="Francis, Thomas" userId="2e7f689e-290c-4746-ba0f-274b885931e9" providerId="ADAL" clId="{E2F6CC62-A8FA-4CA3-B44E-705F9FC4EF55}" dt="2020-06-26T14:17:06.364" v="7401" actId="26606"/>
          <ac:spMkLst>
            <pc:docMk/>
            <pc:sldMk cId="2403884977" sldId="280"/>
            <ac:spMk id="3" creationId="{D4C39BB8-CB4E-4449-80BF-11C3A6D21232}"/>
          </ac:spMkLst>
        </pc:spChg>
        <pc:spChg chg="add">
          <ac:chgData name="Francis, Thomas" userId="2e7f689e-290c-4746-ba0f-274b885931e9" providerId="ADAL" clId="{E2F6CC62-A8FA-4CA3-B44E-705F9FC4EF55}" dt="2020-06-26T14:17:06.364" v="7401" actId="26606"/>
          <ac:spMkLst>
            <pc:docMk/>
            <pc:sldMk cId="2403884977" sldId="280"/>
            <ac:spMk id="8" creationId="{CD306B45-25EE-434D-ABA9-A27B79320CFF}"/>
          </ac:spMkLst>
        </pc:spChg>
        <pc:spChg chg="add">
          <ac:chgData name="Francis, Thomas" userId="2e7f689e-290c-4746-ba0f-274b885931e9" providerId="ADAL" clId="{E2F6CC62-A8FA-4CA3-B44E-705F9FC4EF55}" dt="2020-06-26T14:17:06.364" v="7401" actId="26606"/>
          <ac:spMkLst>
            <pc:docMk/>
            <pc:sldMk cId="2403884977" sldId="280"/>
            <ac:spMk id="10" creationId="{0A42F85E-4939-431E-8B4A-EC07C8E0AB65}"/>
          </ac:spMkLst>
        </pc:spChg>
        <pc:grpChg chg="add">
          <ac:chgData name="Francis, Thomas" userId="2e7f689e-290c-4746-ba0f-274b885931e9" providerId="ADAL" clId="{E2F6CC62-A8FA-4CA3-B44E-705F9FC4EF55}" dt="2020-06-26T14:17:06.364" v="7401" actId="26606"/>
          <ac:grpSpMkLst>
            <pc:docMk/>
            <pc:sldMk cId="2403884977" sldId="280"/>
            <ac:grpSpMk id="14" creationId="{5D2B17EF-74EB-4C33-B2E2-8E727B2E7D68}"/>
          </ac:grpSpMkLst>
        </pc:grpChg>
        <pc:cxnChg chg="add">
          <ac:chgData name="Francis, Thomas" userId="2e7f689e-290c-4746-ba0f-274b885931e9" providerId="ADAL" clId="{E2F6CC62-A8FA-4CA3-B44E-705F9FC4EF55}" dt="2020-06-26T14:17:06.364" v="7401" actId="26606"/>
          <ac:cxnSpMkLst>
            <pc:docMk/>
            <pc:sldMk cId="2403884977" sldId="280"/>
            <ac:cxnSpMk id="12" creationId="{27EBB3F9-D6F7-4F6A-8843-9FEBA15E4969}"/>
          </ac:cxnSpMkLst>
        </pc:cxnChg>
      </pc:sldChg>
    </pc:docChg>
  </pc:docChgLst>
  <pc:docChgLst>
    <pc:chgData name="Francis, Thomas" userId="2e7f689e-290c-4746-ba0f-274b885931e9" providerId="ADAL" clId="{42E66BFF-8D15-486F-AC42-6FF4162CF924}"/>
    <pc:docChg chg="delSld modSld">
      <pc:chgData name="Francis, Thomas" userId="2e7f689e-290c-4746-ba0f-274b885931e9" providerId="ADAL" clId="{42E66BFF-8D15-486F-AC42-6FF4162CF924}" dt="2020-08-11T15:27:30.148" v="7" actId="404"/>
      <pc:docMkLst>
        <pc:docMk/>
      </pc:docMkLst>
      <pc:sldChg chg="del">
        <pc:chgData name="Francis, Thomas" userId="2e7f689e-290c-4746-ba0f-274b885931e9" providerId="ADAL" clId="{42E66BFF-8D15-486F-AC42-6FF4162CF924}" dt="2020-08-11T15:26:29.942" v="2" actId="2696"/>
        <pc:sldMkLst>
          <pc:docMk/>
          <pc:sldMk cId="3345576059" sldId="272"/>
        </pc:sldMkLst>
      </pc:sldChg>
      <pc:sldChg chg="modSp">
        <pc:chgData name="Francis, Thomas" userId="2e7f689e-290c-4746-ba0f-274b885931e9" providerId="ADAL" clId="{42E66BFF-8D15-486F-AC42-6FF4162CF924}" dt="2020-08-11T15:27:30.148" v="7" actId="404"/>
        <pc:sldMkLst>
          <pc:docMk/>
          <pc:sldMk cId="3166939221" sldId="273"/>
        </pc:sldMkLst>
        <pc:spChg chg="mod">
          <ac:chgData name="Francis, Thomas" userId="2e7f689e-290c-4746-ba0f-274b885931e9" providerId="ADAL" clId="{42E66BFF-8D15-486F-AC42-6FF4162CF924}" dt="2020-08-11T15:27:30.148" v="7" actId="404"/>
          <ac:spMkLst>
            <pc:docMk/>
            <pc:sldMk cId="3166939221" sldId="273"/>
            <ac:spMk id="3" creationId="{4EDA088C-672F-4FD5-BCB0-9D0AA8F203F3}"/>
          </ac:spMkLst>
        </pc:spChg>
      </pc:sldChg>
      <pc:sldChg chg="del">
        <pc:chgData name="Francis, Thomas" userId="2e7f689e-290c-4746-ba0f-274b885931e9" providerId="ADAL" clId="{42E66BFF-8D15-486F-AC42-6FF4162CF924}" dt="2020-08-11T15:26:00.293" v="0" actId="2696"/>
        <pc:sldMkLst>
          <pc:docMk/>
          <pc:sldMk cId="1401021797" sldId="278"/>
        </pc:sldMkLst>
      </pc:sldChg>
      <pc:sldChg chg="del">
        <pc:chgData name="Francis, Thomas" userId="2e7f689e-290c-4746-ba0f-274b885931e9" providerId="ADAL" clId="{42E66BFF-8D15-486F-AC42-6FF4162CF924}" dt="2020-08-11T15:26:06.077" v="1" actId="2696"/>
        <pc:sldMkLst>
          <pc:docMk/>
          <pc:sldMk cId="4062344240" sldId="279"/>
        </pc:sldMkLst>
      </pc:sldChg>
    </pc:docChg>
  </pc:docChgLst>
  <pc:docChgLst>
    <pc:chgData name="Thomas Francis" userId="5c2c6e3652e668e7" providerId="LiveId" clId="{63F3CF76-1364-475A-823F-3E38657C5F84}"/>
    <pc:docChg chg="custSel modSld sldOrd">
      <pc:chgData name="Thomas Francis" userId="5c2c6e3652e668e7" providerId="LiveId" clId="{63F3CF76-1364-475A-823F-3E38657C5F84}" dt="2020-06-25T20:53:56.821" v="184" actId="20577"/>
      <pc:docMkLst>
        <pc:docMk/>
      </pc:docMkLst>
      <pc:sldChg chg="modSp mod">
        <pc:chgData name="Thomas Francis" userId="5c2c6e3652e668e7" providerId="LiveId" clId="{63F3CF76-1364-475A-823F-3E38657C5F84}" dt="2020-06-25T20:53:56.821" v="184" actId="20577"/>
        <pc:sldMkLst>
          <pc:docMk/>
          <pc:sldMk cId="118792049" sldId="256"/>
        </pc:sldMkLst>
        <pc:spChg chg="mod">
          <ac:chgData name="Thomas Francis" userId="5c2c6e3652e668e7" providerId="LiveId" clId="{63F3CF76-1364-475A-823F-3E38657C5F84}" dt="2020-06-25T20:53:56.821" v="184" actId="20577"/>
          <ac:spMkLst>
            <pc:docMk/>
            <pc:sldMk cId="118792049" sldId="256"/>
            <ac:spMk id="2" creationId="{14F14D6C-9B62-40E2-A81E-6E3568794489}"/>
          </ac:spMkLst>
        </pc:spChg>
      </pc:sldChg>
      <pc:sldChg chg="modSp mod">
        <pc:chgData name="Thomas Francis" userId="5c2c6e3652e668e7" providerId="LiveId" clId="{63F3CF76-1364-475A-823F-3E38657C5F84}" dt="2020-06-24T23:58:01.864" v="145" actId="20577"/>
        <pc:sldMkLst>
          <pc:docMk/>
          <pc:sldMk cId="1218510847" sldId="260"/>
        </pc:sldMkLst>
        <pc:spChg chg="mod">
          <ac:chgData name="Thomas Francis" userId="5c2c6e3652e668e7" providerId="LiveId" clId="{63F3CF76-1364-475A-823F-3E38657C5F84}" dt="2020-06-24T23:58:01.864" v="145" actId="20577"/>
          <ac:spMkLst>
            <pc:docMk/>
            <pc:sldMk cId="1218510847" sldId="260"/>
            <ac:spMk id="3" creationId="{CFCB06AD-75C0-48A3-9D8C-FF5CEE3919A4}"/>
          </ac:spMkLst>
        </pc:spChg>
      </pc:sldChg>
      <pc:sldChg chg="modSp mod">
        <pc:chgData name="Thomas Francis" userId="5c2c6e3652e668e7" providerId="LiveId" clId="{63F3CF76-1364-475A-823F-3E38657C5F84}" dt="2020-06-24T23:51:55.403" v="0" actId="33524"/>
        <pc:sldMkLst>
          <pc:docMk/>
          <pc:sldMk cId="1869608470" sldId="261"/>
        </pc:sldMkLst>
        <pc:spChg chg="mod">
          <ac:chgData name="Thomas Francis" userId="5c2c6e3652e668e7" providerId="LiveId" clId="{63F3CF76-1364-475A-823F-3E38657C5F84}" dt="2020-06-24T23:51:55.403" v="0" actId="33524"/>
          <ac:spMkLst>
            <pc:docMk/>
            <pc:sldMk cId="1869608470" sldId="261"/>
            <ac:spMk id="3" creationId="{9D92BAF7-0615-4FB6-B39B-9CDCF6D1CA74}"/>
          </ac:spMkLst>
        </pc:spChg>
      </pc:sldChg>
      <pc:sldChg chg="modSp mod">
        <pc:chgData name="Thomas Francis" userId="5c2c6e3652e668e7" providerId="LiveId" clId="{63F3CF76-1364-475A-823F-3E38657C5F84}" dt="2020-06-24T23:54:07.901" v="7" actId="20577"/>
        <pc:sldMkLst>
          <pc:docMk/>
          <pc:sldMk cId="2268850528" sldId="267"/>
        </pc:sldMkLst>
        <pc:spChg chg="mod">
          <ac:chgData name="Thomas Francis" userId="5c2c6e3652e668e7" providerId="LiveId" clId="{63F3CF76-1364-475A-823F-3E38657C5F84}" dt="2020-06-24T23:54:07.901" v="7" actId="20577"/>
          <ac:spMkLst>
            <pc:docMk/>
            <pc:sldMk cId="2268850528" sldId="267"/>
            <ac:spMk id="3" creationId="{82D175DE-DD27-4B6D-A263-AF7633BD39F3}"/>
          </ac:spMkLst>
        </pc:spChg>
      </pc:sldChg>
      <pc:sldChg chg="modSp mod">
        <pc:chgData name="Thomas Francis" userId="5c2c6e3652e668e7" providerId="LiveId" clId="{63F3CF76-1364-475A-823F-3E38657C5F84}" dt="2020-06-25T00:01:11.186" v="177" actId="20577"/>
        <pc:sldMkLst>
          <pc:docMk/>
          <pc:sldMk cId="3084942385" sldId="270"/>
        </pc:sldMkLst>
        <pc:spChg chg="mod">
          <ac:chgData name="Thomas Francis" userId="5c2c6e3652e668e7" providerId="LiveId" clId="{63F3CF76-1364-475A-823F-3E38657C5F84}" dt="2020-06-25T00:01:11.186" v="177" actId="20577"/>
          <ac:spMkLst>
            <pc:docMk/>
            <pc:sldMk cId="3084942385" sldId="270"/>
            <ac:spMk id="3" creationId="{856D4DB8-51FC-457D-B0A1-049B0EF6BFA7}"/>
          </ac:spMkLst>
        </pc:spChg>
      </pc:sldChg>
      <pc:sldChg chg="modSp mod">
        <pc:chgData name="Thomas Francis" userId="5c2c6e3652e668e7" providerId="LiveId" clId="{63F3CF76-1364-475A-823F-3E38657C5F84}" dt="2020-06-24T23:55:48.658" v="103" actId="20577"/>
        <pc:sldMkLst>
          <pc:docMk/>
          <pc:sldMk cId="2554370827" sldId="271"/>
        </pc:sldMkLst>
        <pc:spChg chg="mod">
          <ac:chgData name="Thomas Francis" userId="5c2c6e3652e668e7" providerId="LiveId" clId="{63F3CF76-1364-475A-823F-3E38657C5F84}" dt="2020-06-24T23:55:48.658" v="103" actId="20577"/>
          <ac:spMkLst>
            <pc:docMk/>
            <pc:sldMk cId="2554370827" sldId="271"/>
            <ac:spMk id="3" creationId="{092F2695-6742-4FC6-BCF3-A1BA616EF10F}"/>
          </ac:spMkLst>
        </pc:spChg>
      </pc:sldChg>
      <pc:sldChg chg="ord">
        <pc:chgData name="Thomas Francis" userId="5c2c6e3652e668e7" providerId="LiveId" clId="{63F3CF76-1364-475A-823F-3E38657C5F84}" dt="2020-06-24T23:55:59.441" v="105"/>
        <pc:sldMkLst>
          <pc:docMk/>
          <pc:sldMk cId="3166939221"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igna.com/newsroom/news-releases/2018/new-cigna-study-reveals-loneliness-at-epidemic-levels-in-americ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ashingtonpost.com/news/on-leadership/wp/2017/10/04/this-former-surgeon-general-says-theres-a-loneliness-epidemic-and-work-is-partly-to-bla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2591039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ytimes.com/2017/07/31/well/family/binge-drinking-drops-among-teenagers.html" TargetMode="External"/><Relationship Id="rId2" Type="http://schemas.openxmlformats.org/officeDocument/2006/relationships/hyperlink" Target="https://www.pewforum.org/2016/08/23/2-religious-attendance-fluid-for-many-americans/" TargetMode="External"/><Relationship Id="rId1" Type="http://schemas.openxmlformats.org/officeDocument/2006/relationships/slideLayout" Target="../slideLayouts/slideLayout2.xml"/><Relationship Id="rId5" Type="http://schemas.openxmlformats.org/officeDocument/2006/relationships/hyperlink" Target="https://www.reuters.com/article/us-usa-health-sex/young-u-s-men-having-a-lot-less-sex-in-the-21st-century-study-shows-idUSKBN23J2LI" TargetMode="External"/><Relationship Id="rId4" Type="http://schemas.openxmlformats.org/officeDocument/2006/relationships/hyperlink" Target="http://www.monitoringthefuture.org/pubs/monographs/mtf-overview2016.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4D6C-9B62-40E2-A81E-6E3568794489}"/>
              </a:ext>
            </a:extLst>
          </p:cNvPr>
          <p:cNvSpPr>
            <a:spLocks noGrp="1"/>
          </p:cNvSpPr>
          <p:nvPr>
            <p:ph type="ctrTitle"/>
          </p:nvPr>
        </p:nvSpPr>
        <p:spPr/>
        <p:txBody>
          <a:bodyPr/>
          <a:lstStyle/>
          <a:p>
            <a:r>
              <a:rPr lang="en-US" dirty="0"/>
              <a:t>The Soshow</a:t>
            </a:r>
          </a:p>
        </p:txBody>
      </p:sp>
      <p:sp>
        <p:nvSpPr>
          <p:cNvPr id="3" name="Subtitle 2">
            <a:extLst>
              <a:ext uri="{FF2B5EF4-FFF2-40B4-BE49-F238E27FC236}">
                <a16:creationId xmlns:a16="http://schemas.microsoft.com/office/drawing/2014/main" id="{A6D36364-E33E-43B3-8292-544DD087E1A1}"/>
              </a:ext>
            </a:extLst>
          </p:cNvPr>
          <p:cNvSpPr>
            <a:spLocks noGrp="1"/>
          </p:cNvSpPr>
          <p:nvPr>
            <p:ph type="subTitle" idx="1"/>
          </p:nvPr>
        </p:nvSpPr>
        <p:spPr/>
        <p:txBody>
          <a:bodyPr/>
          <a:lstStyle/>
          <a:p>
            <a:r>
              <a:rPr lang="en-US" i="1" dirty="0"/>
              <a:t>The</a:t>
            </a:r>
            <a:r>
              <a:rPr lang="en-US" dirty="0"/>
              <a:t> Adult Social Hub</a:t>
            </a:r>
          </a:p>
        </p:txBody>
      </p:sp>
    </p:spTree>
    <p:extLst>
      <p:ext uri="{BB962C8B-B14F-4D97-AF65-F5344CB8AC3E}">
        <p14:creationId xmlns:p14="http://schemas.microsoft.com/office/powerpoint/2010/main" val="11879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ED4E4-98F4-4D9F-B822-03E91F005E9C}"/>
              </a:ext>
            </a:extLst>
          </p:cNvPr>
          <p:cNvSpPr>
            <a:spLocks noGrp="1"/>
          </p:cNvSpPr>
          <p:nvPr>
            <p:ph type="title"/>
          </p:nvPr>
        </p:nvSpPr>
        <p:spPr>
          <a:xfrm>
            <a:off x="1433889" y="1059872"/>
            <a:ext cx="3012216" cy="4851349"/>
          </a:xfrm>
        </p:spPr>
        <p:txBody>
          <a:bodyPr>
            <a:normAutofit/>
          </a:bodyPr>
          <a:lstStyle/>
          <a:p>
            <a:pPr algn="ctr"/>
            <a:r>
              <a:rPr lang="en-US" dirty="0"/>
              <a:t>Appealing to Human Nature</a:t>
            </a:r>
          </a:p>
        </p:txBody>
      </p:sp>
      <p:sp>
        <p:nvSpPr>
          <p:cNvPr id="29"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8614445-E97F-4EB7-A9CF-27D818C15CC8}"/>
              </a:ext>
            </a:extLst>
          </p:cNvPr>
          <p:cNvSpPr>
            <a:spLocks noGrp="1"/>
          </p:cNvSpPr>
          <p:nvPr>
            <p:ph idx="1"/>
          </p:nvPr>
        </p:nvSpPr>
        <p:spPr>
          <a:xfrm>
            <a:off x="5280368" y="1059872"/>
            <a:ext cx="6224244" cy="4851350"/>
          </a:xfrm>
        </p:spPr>
        <p:txBody>
          <a:bodyPr>
            <a:normAutofit/>
          </a:bodyPr>
          <a:lstStyle/>
          <a:p>
            <a:r>
              <a:rPr lang="en-US"/>
              <a:t>Universal Languages</a:t>
            </a:r>
          </a:p>
          <a:p>
            <a:pPr lvl="1"/>
            <a:r>
              <a:rPr lang="en-US"/>
              <a:t>Dancing</a:t>
            </a:r>
          </a:p>
          <a:p>
            <a:pPr lvl="1"/>
            <a:r>
              <a:rPr lang="en-US"/>
              <a:t>Cooking</a:t>
            </a:r>
          </a:p>
          <a:p>
            <a:pPr lvl="1"/>
            <a:r>
              <a:rPr lang="en-US"/>
              <a:t>PCs and gaming</a:t>
            </a:r>
          </a:p>
          <a:p>
            <a:r>
              <a:rPr lang="en-US"/>
              <a:t>Amenities of a theoretical brick-and-mortar location:</a:t>
            </a:r>
          </a:p>
          <a:p>
            <a:pPr lvl="1"/>
            <a:r>
              <a:rPr lang="en-US"/>
              <a:t>Dance Area</a:t>
            </a:r>
          </a:p>
          <a:p>
            <a:pPr lvl="1"/>
            <a:r>
              <a:rPr lang="en-US"/>
              <a:t>Cooking Area</a:t>
            </a:r>
          </a:p>
          <a:p>
            <a:pPr lvl="1"/>
            <a:r>
              <a:rPr lang="en-US"/>
              <a:t>Eating Area</a:t>
            </a:r>
          </a:p>
          <a:p>
            <a:pPr lvl="1"/>
            <a:r>
              <a:rPr lang="en-US"/>
              <a:t>PC and gaming Area</a:t>
            </a:r>
            <a:endParaRPr lang="en-US" dirty="0"/>
          </a:p>
        </p:txBody>
      </p:sp>
    </p:spTree>
    <p:extLst>
      <p:ext uri="{BB962C8B-B14F-4D97-AF65-F5344CB8AC3E}">
        <p14:creationId xmlns:p14="http://schemas.microsoft.com/office/powerpoint/2010/main" val="358899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FAB0-2617-44E7-B26F-B2A0B76DA4C5}"/>
              </a:ext>
            </a:extLst>
          </p:cNvPr>
          <p:cNvSpPr>
            <a:spLocks noGrp="1"/>
          </p:cNvSpPr>
          <p:nvPr>
            <p:ph type="title"/>
          </p:nvPr>
        </p:nvSpPr>
        <p:spPr/>
        <p:txBody>
          <a:bodyPr/>
          <a:lstStyle/>
          <a:p>
            <a:r>
              <a:rPr lang="en-US" dirty="0"/>
              <a:t>Becoming a platform: Appealing to Local Businesses and People</a:t>
            </a:r>
          </a:p>
        </p:txBody>
      </p:sp>
      <p:sp>
        <p:nvSpPr>
          <p:cNvPr id="3" name="Content Placeholder 2">
            <a:extLst>
              <a:ext uri="{FF2B5EF4-FFF2-40B4-BE49-F238E27FC236}">
                <a16:creationId xmlns:a16="http://schemas.microsoft.com/office/drawing/2014/main" id="{0048A07B-DA18-4859-91F7-B969763D3929}"/>
              </a:ext>
            </a:extLst>
          </p:cNvPr>
          <p:cNvSpPr>
            <a:spLocks noGrp="1"/>
          </p:cNvSpPr>
          <p:nvPr>
            <p:ph idx="1"/>
          </p:nvPr>
        </p:nvSpPr>
        <p:spPr/>
        <p:txBody>
          <a:bodyPr>
            <a:normAutofit lnSpcReduction="10000"/>
          </a:bodyPr>
          <a:lstStyle/>
          <a:p>
            <a:r>
              <a:rPr lang="en-US" dirty="0"/>
              <a:t>Weekdays:</a:t>
            </a:r>
          </a:p>
          <a:p>
            <a:pPr lvl="1"/>
            <a:r>
              <a:rPr lang="en-US" dirty="0"/>
              <a:t>Invite local dance groups, chefs, and tech developers or entrepreneurs to teach dancing, cooking, and coding or entrepreneurship.</a:t>
            </a:r>
          </a:p>
          <a:p>
            <a:pPr lvl="2"/>
            <a:r>
              <a:rPr lang="en-US" dirty="0"/>
              <a:t>We profit from entry fees and membership fees.</a:t>
            </a:r>
          </a:p>
          <a:p>
            <a:pPr lvl="2"/>
            <a:r>
              <a:rPr lang="en-US" dirty="0"/>
              <a:t>Professionals/experienced individuals earn 100% of their teaching fees from students who sign up</a:t>
            </a:r>
          </a:p>
          <a:p>
            <a:pPr lvl="3"/>
            <a:r>
              <a:rPr lang="en-US" dirty="0"/>
              <a:t>Note: Teaching fee may be $0</a:t>
            </a:r>
          </a:p>
          <a:p>
            <a:r>
              <a:rPr lang="en-US" dirty="0"/>
              <a:t>Weekends:</a:t>
            </a:r>
          </a:p>
          <a:p>
            <a:pPr lvl="1"/>
            <a:r>
              <a:rPr lang="en-US" dirty="0"/>
              <a:t>The dance studio is converted to a night club space</a:t>
            </a:r>
          </a:p>
          <a:p>
            <a:pPr lvl="1"/>
            <a:r>
              <a:rPr lang="en-US" dirty="0"/>
              <a:t>The PC room is converted to a PC gaming space for friendly competition</a:t>
            </a:r>
          </a:p>
          <a:p>
            <a:pPr lvl="1"/>
            <a:r>
              <a:rPr lang="en-US" dirty="0"/>
              <a:t>Either high-end chefs hold classes or classes are targeted towards young people</a:t>
            </a:r>
          </a:p>
          <a:p>
            <a:pPr lvl="2"/>
            <a:r>
              <a:rPr lang="en-US" dirty="0"/>
              <a:t>Single’s nights, couples nights</a:t>
            </a:r>
          </a:p>
        </p:txBody>
      </p:sp>
    </p:spTree>
    <p:extLst>
      <p:ext uri="{BB962C8B-B14F-4D97-AF65-F5344CB8AC3E}">
        <p14:creationId xmlns:p14="http://schemas.microsoft.com/office/powerpoint/2010/main" val="802107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33A-B72C-42D5-9B4F-0A2E152CD722}"/>
              </a:ext>
            </a:extLst>
          </p:cNvPr>
          <p:cNvSpPr>
            <a:spLocks noGrp="1"/>
          </p:cNvSpPr>
          <p:nvPr>
            <p:ph type="ctrTitle"/>
          </p:nvPr>
        </p:nvSpPr>
        <p:spPr>
          <a:xfrm>
            <a:off x="2520432" y="4224807"/>
            <a:ext cx="7151135" cy="920997"/>
          </a:xfrm>
        </p:spPr>
        <p:txBody>
          <a:bodyPr/>
          <a:lstStyle/>
          <a:p>
            <a:r>
              <a:rPr lang="en-US" dirty="0"/>
              <a:t>Practical Challenges</a:t>
            </a:r>
          </a:p>
        </p:txBody>
      </p:sp>
    </p:spTree>
    <p:extLst>
      <p:ext uri="{BB962C8B-B14F-4D97-AF65-F5344CB8AC3E}">
        <p14:creationId xmlns:p14="http://schemas.microsoft.com/office/powerpoint/2010/main" val="199503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2463E-1C73-4495-9B05-DD94995DA51C}"/>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Getting people through the door</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83C7887-2280-44A9-A116-CC573F03482B}"/>
              </a:ext>
            </a:extLst>
          </p:cNvPr>
          <p:cNvSpPr>
            <a:spLocks noGrp="1"/>
          </p:cNvSpPr>
          <p:nvPr>
            <p:ph idx="1"/>
          </p:nvPr>
        </p:nvSpPr>
        <p:spPr>
          <a:xfrm>
            <a:off x="5049062" y="942108"/>
            <a:ext cx="6455549" cy="4969114"/>
          </a:xfrm>
        </p:spPr>
        <p:txBody>
          <a:bodyPr anchor="ctr">
            <a:normAutofit/>
          </a:bodyPr>
          <a:lstStyle/>
          <a:p>
            <a:r>
              <a:rPr lang="en-US">
                <a:solidFill>
                  <a:schemeClr val="tx2">
                    <a:lumMod val="75000"/>
                  </a:schemeClr>
                </a:solidFill>
              </a:rPr>
              <a:t>Professionals or experienced individuals can reserve time.</a:t>
            </a:r>
          </a:p>
          <a:p>
            <a:r>
              <a:rPr lang="en-US">
                <a:solidFill>
                  <a:schemeClr val="tx2">
                    <a:lumMod val="75000"/>
                  </a:schemeClr>
                </a:solidFill>
              </a:rPr>
              <a:t>Win-win situation:</a:t>
            </a:r>
          </a:p>
          <a:p>
            <a:pPr lvl="1"/>
            <a:r>
              <a:rPr lang="en-US">
                <a:solidFill>
                  <a:schemeClr val="tx2">
                    <a:lumMod val="75000"/>
                  </a:schemeClr>
                </a:solidFill>
              </a:rPr>
              <a:t>The business/professional receives our marketing channels, profit from teaching fees, and networking opportunities</a:t>
            </a:r>
          </a:p>
          <a:p>
            <a:pPr lvl="1"/>
            <a:r>
              <a:rPr lang="en-US">
                <a:solidFill>
                  <a:schemeClr val="tx2">
                    <a:lumMod val="75000"/>
                  </a:schemeClr>
                </a:solidFill>
              </a:rPr>
              <a:t>We receive endorsement from businesses/professionals, profit from entry fees, and networking opportunities</a:t>
            </a:r>
          </a:p>
          <a:p>
            <a:pPr marL="457200" lvl="1" indent="0">
              <a:buNone/>
            </a:pPr>
            <a:endParaRPr lang="en-US">
              <a:solidFill>
                <a:schemeClr val="tx2">
                  <a:lumMod val="75000"/>
                </a:schemeClr>
              </a:solidFill>
            </a:endParaRPr>
          </a:p>
        </p:txBody>
      </p:sp>
    </p:spTree>
    <p:extLst>
      <p:ext uri="{BB962C8B-B14F-4D97-AF65-F5344CB8AC3E}">
        <p14:creationId xmlns:p14="http://schemas.microsoft.com/office/powerpoint/2010/main" val="76949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37C3D-BFC2-4468-9E2B-915398E1B4AA}"/>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Screening Unknown Professionals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2D175DE-DD27-4B6D-A263-AF7633BD39F3}"/>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Screening hours are flexible but must end 2 hours prior to opening</a:t>
            </a:r>
          </a:p>
          <a:p>
            <a:r>
              <a:rPr lang="en-US" dirty="0">
                <a:solidFill>
                  <a:schemeClr val="tx2">
                    <a:lumMod val="75000"/>
                  </a:schemeClr>
                </a:solidFill>
              </a:rPr>
              <a:t>Screening criteria</a:t>
            </a:r>
          </a:p>
          <a:p>
            <a:pPr lvl="1"/>
            <a:r>
              <a:rPr lang="en-US" dirty="0">
                <a:solidFill>
                  <a:schemeClr val="tx2">
                    <a:lumMod val="75000"/>
                  </a:schemeClr>
                </a:solidFill>
              </a:rPr>
              <a:t>Resume</a:t>
            </a:r>
          </a:p>
          <a:p>
            <a:pPr lvl="1"/>
            <a:r>
              <a:rPr lang="en-US" dirty="0">
                <a:solidFill>
                  <a:schemeClr val="tx2">
                    <a:lumMod val="75000"/>
                  </a:schemeClr>
                </a:solidFill>
              </a:rPr>
              <a:t>In-person personality assessment</a:t>
            </a:r>
          </a:p>
          <a:p>
            <a:pPr lvl="1"/>
            <a:r>
              <a:rPr lang="en-US" dirty="0">
                <a:solidFill>
                  <a:schemeClr val="tx2">
                    <a:lumMod val="75000"/>
                  </a:schemeClr>
                </a:solidFill>
              </a:rPr>
              <a:t>Mock Performance and Review: cooking, dancing, or coding/entrepreneurship</a:t>
            </a:r>
          </a:p>
          <a:p>
            <a:pPr lvl="2"/>
            <a:r>
              <a:rPr lang="en-US" dirty="0">
                <a:solidFill>
                  <a:schemeClr val="tx2">
                    <a:lumMod val="75000"/>
                  </a:schemeClr>
                </a:solidFill>
              </a:rPr>
              <a:t>Chefs must bring in their own food for their performance</a:t>
            </a:r>
          </a:p>
        </p:txBody>
      </p:sp>
    </p:spTree>
    <p:extLst>
      <p:ext uri="{BB962C8B-B14F-4D97-AF65-F5344CB8AC3E}">
        <p14:creationId xmlns:p14="http://schemas.microsoft.com/office/powerpoint/2010/main" val="226885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51A29-BC9A-4D1A-A73C-FDD2862C3BAA}"/>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Maintaining Long-term Relevancy</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D42A00CE-02EC-46F2-9902-98278BC8FA7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Flexibility in space usage and brand</a:t>
            </a:r>
          </a:p>
          <a:p>
            <a:pPr lvl="1"/>
            <a:r>
              <a:rPr lang="en-US" dirty="0">
                <a:solidFill>
                  <a:schemeClr val="tx2">
                    <a:lumMod val="75000"/>
                  </a:schemeClr>
                </a:solidFill>
              </a:rPr>
              <a:t>Three routes: professional development route, community education route, entertainment route.</a:t>
            </a:r>
          </a:p>
          <a:p>
            <a:pPr lvl="1"/>
            <a:r>
              <a:rPr lang="en-US" dirty="0">
                <a:solidFill>
                  <a:schemeClr val="tx2">
                    <a:lumMod val="75000"/>
                  </a:schemeClr>
                </a:solidFill>
              </a:rPr>
              <a:t>If one activity becomes overwhelmingly profitable, we may transform a space to another kind of space.</a:t>
            </a:r>
          </a:p>
          <a:p>
            <a:r>
              <a:rPr lang="en-US" dirty="0">
                <a:solidFill>
                  <a:schemeClr val="tx2">
                    <a:lumMod val="75000"/>
                  </a:schemeClr>
                </a:solidFill>
              </a:rPr>
              <a:t>Incorporation of tech at the very beginning to future-proof the space</a:t>
            </a:r>
          </a:p>
        </p:txBody>
      </p:sp>
    </p:spTree>
    <p:extLst>
      <p:ext uri="{BB962C8B-B14F-4D97-AF65-F5344CB8AC3E}">
        <p14:creationId xmlns:p14="http://schemas.microsoft.com/office/powerpoint/2010/main" val="137240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499FA-0186-4237-9979-3B7E114399E2}"/>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Avoiding Liability in the Kitchen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56D4DB8-51FC-457D-B0A1-049B0EF6BFA7}"/>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Chefs will be either encouraged or required to bring an assistant to supervise and dismiss people at will</a:t>
            </a:r>
          </a:p>
          <a:p>
            <a:r>
              <a:rPr lang="en-US" dirty="0">
                <a:solidFill>
                  <a:schemeClr val="tx2">
                    <a:lumMod val="75000"/>
                  </a:schemeClr>
                </a:solidFill>
              </a:rPr>
              <a:t>Liability waivers and allergy forms.</a:t>
            </a:r>
          </a:p>
          <a:p>
            <a:r>
              <a:rPr lang="en-US" dirty="0">
                <a:solidFill>
                  <a:schemeClr val="tx2">
                    <a:lumMod val="75000"/>
                  </a:schemeClr>
                </a:solidFill>
              </a:rPr>
              <a:t>Separating food into food-specific fridges and shelves to prevent cross-contamination</a:t>
            </a:r>
          </a:p>
        </p:txBody>
      </p:sp>
    </p:spTree>
    <p:extLst>
      <p:ext uri="{BB962C8B-B14F-4D97-AF65-F5344CB8AC3E}">
        <p14:creationId xmlns:p14="http://schemas.microsoft.com/office/powerpoint/2010/main" val="308494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DB1E5-3D5A-499C-92D8-9926CB2F0CA1}"/>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Type of Business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092F2695-6742-4FC6-BCF3-A1BA616EF10F}"/>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Will likely operate as a for-profit, LLC</a:t>
            </a:r>
          </a:p>
          <a:p>
            <a:r>
              <a:rPr lang="en-US" dirty="0">
                <a:solidFill>
                  <a:schemeClr val="tx2">
                    <a:lumMod val="75000"/>
                  </a:schemeClr>
                </a:solidFill>
              </a:rPr>
              <a:t>Unlikely, but it’s also possible to operate as a non-profit because we are technically working on a public health issue</a:t>
            </a:r>
          </a:p>
        </p:txBody>
      </p:sp>
    </p:spTree>
    <p:extLst>
      <p:ext uri="{BB962C8B-B14F-4D97-AF65-F5344CB8AC3E}">
        <p14:creationId xmlns:p14="http://schemas.microsoft.com/office/powerpoint/2010/main" val="255437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9C125-978B-4A83-AF64-24CCB912E43E}"/>
              </a:ext>
            </a:extLst>
          </p:cNvPr>
          <p:cNvSpPr>
            <a:spLocks noGrp="1"/>
          </p:cNvSpPr>
          <p:nvPr>
            <p:ph type="title"/>
          </p:nvPr>
        </p:nvSpPr>
        <p:spPr>
          <a:xfrm>
            <a:off x="1046019" y="942108"/>
            <a:ext cx="3256550" cy="4969113"/>
          </a:xfrm>
        </p:spPr>
        <p:txBody>
          <a:bodyPr anchor="ctr">
            <a:normAutofit/>
          </a:bodyPr>
          <a:lstStyle/>
          <a:p>
            <a:pPr algn="ctr"/>
            <a:r>
              <a:rPr lang="en-US" sz="3300" dirty="0">
                <a:solidFill>
                  <a:schemeClr val="tx2">
                    <a:lumMod val="75000"/>
                  </a:schemeClr>
                </a:solidFill>
              </a:rPr>
              <a:t>Target Demographic</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4EDA088C-672F-4FD5-BCB0-9D0AA8F203F3}"/>
              </a:ext>
            </a:extLst>
          </p:cNvPr>
          <p:cNvSpPr>
            <a:spLocks noGrp="1"/>
          </p:cNvSpPr>
          <p:nvPr>
            <p:ph idx="1"/>
          </p:nvPr>
        </p:nvSpPr>
        <p:spPr>
          <a:xfrm>
            <a:off x="5049062" y="942108"/>
            <a:ext cx="6455549" cy="4969114"/>
          </a:xfrm>
        </p:spPr>
        <p:txBody>
          <a:bodyPr anchor="ctr">
            <a:normAutofit/>
          </a:bodyPr>
          <a:lstStyle/>
          <a:p>
            <a:r>
              <a:rPr lang="en-US" sz="2400" dirty="0">
                <a:solidFill>
                  <a:schemeClr val="tx2">
                    <a:lumMod val="75000"/>
                  </a:schemeClr>
                </a:solidFill>
              </a:rPr>
              <a:t>Target Demographic: </a:t>
            </a:r>
            <a:r>
              <a:rPr lang="en-US" sz="2400" b="1" dirty="0">
                <a:solidFill>
                  <a:schemeClr val="tx2">
                    <a:lumMod val="75000"/>
                  </a:schemeClr>
                </a:solidFill>
              </a:rPr>
              <a:t>18-80 year-olds</a:t>
            </a:r>
          </a:p>
          <a:p>
            <a:r>
              <a:rPr lang="en-US" sz="2400" dirty="0">
                <a:solidFill>
                  <a:schemeClr val="tx2">
                    <a:lumMod val="75000"/>
                  </a:schemeClr>
                </a:solidFill>
              </a:rPr>
              <a:t>Narrowed Target Demographic:</a:t>
            </a:r>
          </a:p>
          <a:p>
            <a:pPr lvl="1"/>
            <a:r>
              <a:rPr lang="en-US" sz="2000" b="1" dirty="0">
                <a:solidFill>
                  <a:schemeClr val="tx2">
                    <a:lumMod val="75000"/>
                  </a:schemeClr>
                </a:solidFill>
              </a:rPr>
              <a:t>18-30 year-olds</a:t>
            </a:r>
          </a:p>
          <a:p>
            <a:pPr lvl="1"/>
            <a:r>
              <a:rPr lang="en-US" sz="2000" b="1" dirty="0">
                <a:solidFill>
                  <a:schemeClr val="tx2">
                    <a:lumMod val="75000"/>
                  </a:schemeClr>
                </a:solidFill>
              </a:rPr>
              <a:t>50-80 year-olds</a:t>
            </a:r>
          </a:p>
          <a:p>
            <a:r>
              <a:rPr lang="en-US" sz="2400" dirty="0">
                <a:solidFill>
                  <a:schemeClr val="tx2">
                    <a:lumMod val="75000"/>
                  </a:schemeClr>
                </a:solidFill>
              </a:rPr>
              <a:t>Target Demographic size in New Haven County: </a:t>
            </a:r>
            <a:r>
              <a:rPr lang="en-US" sz="2400" b="1" dirty="0">
                <a:solidFill>
                  <a:schemeClr val="tx2">
                    <a:lumMod val="75000"/>
                  </a:schemeClr>
                </a:solidFill>
              </a:rPr>
              <a:t>~620,000 </a:t>
            </a:r>
            <a:r>
              <a:rPr lang="en-US" sz="2400" dirty="0">
                <a:solidFill>
                  <a:schemeClr val="tx2">
                    <a:lumMod val="75000"/>
                  </a:schemeClr>
                </a:solidFill>
              </a:rPr>
              <a:t>people</a:t>
            </a:r>
          </a:p>
        </p:txBody>
      </p:sp>
    </p:spTree>
    <p:extLst>
      <p:ext uri="{BB962C8B-B14F-4D97-AF65-F5344CB8AC3E}">
        <p14:creationId xmlns:p14="http://schemas.microsoft.com/office/powerpoint/2010/main" val="3166939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27AA-D214-4CB7-B091-BBB36FE26B5A}"/>
              </a:ext>
            </a:extLst>
          </p:cNvPr>
          <p:cNvSpPr>
            <a:spLocks noGrp="1"/>
          </p:cNvSpPr>
          <p:nvPr>
            <p:ph type="title"/>
          </p:nvPr>
        </p:nvSpPr>
        <p:spPr/>
        <p:txBody>
          <a:bodyPr/>
          <a:lstStyle/>
          <a:p>
            <a:r>
              <a:rPr lang="en-US" dirty="0"/>
              <a:t>The Loneliness Epidemic in the U.S.</a:t>
            </a:r>
          </a:p>
        </p:txBody>
      </p:sp>
      <p:sp>
        <p:nvSpPr>
          <p:cNvPr id="3" name="Content Placeholder 2">
            <a:extLst>
              <a:ext uri="{FF2B5EF4-FFF2-40B4-BE49-F238E27FC236}">
                <a16:creationId xmlns:a16="http://schemas.microsoft.com/office/drawing/2014/main" id="{2ACBEB85-D66C-4239-B404-B1EAD1E1AB74}"/>
              </a:ext>
            </a:extLst>
          </p:cNvPr>
          <p:cNvSpPr>
            <a:spLocks noGrp="1"/>
          </p:cNvSpPr>
          <p:nvPr>
            <p:ph idx="1"/>
          </p:nvPr>
        </p:nvSpPr>
        <p:spPr>
          <a:xfrm>
            <a:off x="2589212" y="1534602"/>
            <a:ext cx="8915400" cy="4376620"/>
          </a:xfrm>
        </p:spPr>
        <p:txBody>
          <a:bodyPr>
            <a:normAutofit fontScale="70000" lnSpcReduction="20000"/>
          </a:bodyPr>
          <a:lstStyle/>
          <a:p>
            <a:r>
              <a:rPr lang="en-US" b="1" dirty="0"/>
              <a:t>Nearly half</a:t>
            </a:r>
            <a:r>
              <a:rPr lang="en-US" dirty="0"/>
              <a:t> of Americans report sometimes or always feeling alone (46 percent) or left out (47 percent).</a:t>
            </a:r>
          </a:p>
          <a:p>
            <a:r>
              <a:rPr lang="en-US" b="1" dirty="0"/>
              <a:t>One in four</a:t>
            </a:r>
            <a:r>
              <a:rPr lang="en-US" dirty="0"/>
              <a:t> Americans (27 percent) rarely or never feel as though there are people who really understand them.</a:t>
            </a:r>
          </a:p>
          <a:p>
            <a:r>
              <a:rPr lang="en-US" b="1" dirty="0"/>
              <a:t>Two in five</a:t>
            </a:r>
            <a:r>
              <a:rPr lang="en-US" dirty="0"/>
              <a:t> Americans sometimes or always feel that their relationships are not meaningful (43 percent) and that they are isolated from others (43 percent).</a:t>
            </a:r>
          </a:p>
          <a:p>
            <a:r>
              <a:rPr lang="en-US" b="1" dirty="0"/>
              <a:t>One in five</a:t>
            </a:r>
            <a:r>
              <a:rPr lang="en-US" dirty="0"/>
              <a:t> people report they rarely or never feel close to people (20 percent) or feel like there are people they can talk to (18 percent).</a:t>
            </a:r>
          </a:p>
          <a:p>
            <a:r>
              <a:rPr lang="en-US" dirty="0"/>
              <a:t>Americans who live with others are less likely to be lonely (average loneliness score of 43.5) compared to those who live alone (46.4). However, this does not apply to single parents/guardians (average loneliness score of 48.2) – </a:t>
            </a:r>
            <a:r>
              <a:rPr lang="en-US" b="1" dirty="0"/>
              <a:t>even though they live with children, they are more likely to be lonely</a:t>
            </a:r>
            <a:r>
              <a:rPr lang="en-US" dirty="0"/>
              <a:t>.</a:t>
            </a:r>
          </a:p>
          <a:p>
            <a:r>
              <a:rPr lang="en-US" b="1" dirty="0"/>
              <a:t>Only around half of Americans</a:t>
            </a:r>
            <a:r>
              <a:rPr lang="en-US" dirty="0"/>
              <a:t> (53 percent) have meaningful in-person social interactions, such as having an extended conversation with a friend or spending quality time with family, on a daily basis.</a:t>
            </a:r>
          </a:p>
          <a:p>
            <a:r>
              <a:rPr lang="en-US" b="1" dirty="0"/>
              <a:t>Generation Z (adults ages 18-22) is the loneliest generation</a:t>
            </a:r>
            <a:r>
              <a:rPr lang="en-US" dirty="0"/>
              <a:t> and claims to be in worse health than older generations.</a:t>
            </a:r>
          </a:p>
          <a:p>
            <a:r>
              <a:rPr lang="en-US" b="1" dirty="0"/>
              <a:t>Social media use alone is not a predictor of loneliness</a:t>
            </a:r>
            <a:r>
              <a:rPr lang="en-US" dirty="0"/>
              <a:t>; respondents defined as very heavy users of social media have a loneliness score (43.5) that is not markedly different from the score of those who never use social media (41.7).</a:t>
            </a:r>
          </a:p>
          <a:p>
            <a:pPr lvl="1"/>
            <a:r>
              <a:rPr lang="en-US" dirty="0">
                <a:hlinkClick r:id="rId2"/>
              </a:rPr>
              <a:t>https://www.cigna.com/newsroom/news-releases/2018/new-cigna-study-reveals-loneliness-at-epidemic-levels-in-america</a:t>
            </a:r>
            <a:endParaRPr lang="en-US" dirty="0"/>
          </a:p>
        </p:txBody>
      </p:sp>
    </p:spTree>
    <p:extLst>
      <p:ext uri="{BB962C8B-B14F-4D97-AF65-F5344CB8AC3E}">
        <p14:creationId xmlns:p14="http://schemas.microsoft.com/office/powerpoint/2010/main" val="2261067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FD84876-E4A6-48D0-80E6-18EF1D449423}"/>
              </a:ext>
            </a:extLst>
          </p:cNvPr>
          <p:cNvPicPr>
            <a:picLocks noChangeAspect="1"/>
          </p:cNvPicPr>
          <p:nvPr/>
        </p:nvPicPr>
        <p:blipFill rotWithShape="1">
          <a:blip r:embed="rId2">
            <a:alphaModFix amt="35000"/>
          </a:blip>
          <a:srcRect b="15730"/>
          <a:stretch/>
        </p:blipFill>
        <p:spPr>
          <a:xfrm>
            <a:off x="-8825" y="10"/>
            <a:ext cx="12192000" cy="6857990"/>
          </a:xfrm>
          <a:prstGeom prst="rect">
            <a:avLst/>
          </a:prstGeom>
        </p:spPr>
      </p:pic>
      <p:sp>
        <p:nvSpPr>
          <p:cNvPr id="2" name="Title 1">
            <a:extLst>
              <a:ext uri="{FF2B5EF4-FFF2-40B4-BE49-F238E27FC236}">
                <a16:creationId xmlns:a16="http://schemas.microsoft.com/office/drawing/2014/main" id="{B49FC23C-C953-47D4-B496-196234EDA877}"/>
              </a:ext>
            </a:extLst>
          </p:cNvPr>
          <p:cNvSpPr>
            <a:spLocks noGrp="1"/>
          </p:cNvSpPr>
          <p:nvPr>
            <p:ph type="title"/>
          </p:nvPr>
        </p:nvSpPr>
        <p:spPr>
          <a:xfrm>
            <a:off x="2592925" y="624110"/>
            <a:ext cx="8911687" cy="1280890"/>
          </a:xfrm>
        </p:spPr>
        <p:txBody>
          <a:bodyPr>
            <a:normAutofit/>
          </a:bodyPr>
          <a:lstStyle/>
          <a:p>
            <a:r>
              <a:rPr lang="en-US" dirty="0"/>
              <a:t>The Loneliness Epidemic in the U.S.</a:t>
            </a:r>
          </a:p>
        </p:txBody>
      </p:sp>
      <p:sp>
        <p:nvSpPr>
          <p:cNvPr id="3" name="Content Placeholder 2">
            <a:extLst>
              <a:ext uri="{FF2B5EF4-FFF2-40B4-BE49-F238E27FC236}">
                <a16:creationId xmlns:a16="http://schemas.microsoft.com/office/drawing/2014/main" id="{93EE5CF0-0E11-4D8E-8D3C-67BC9D895DAB}"/>
              </a:ext>
            </a:extLst>
          </p:cNvPr>
          <p:cNvSpPr>
            <a:spLocks noGrp="1"/>
          </p:cNvSpPr>
          <p:nvPr>
            <p:ph idx="1"/>
          </p:nvPr>
        </p:nvSpPr>
        <p:spPr>
          <a:xfrm>
            <a:off x="2589212" y="2133600"/>
            <a:ext cx="8915400" cy="4100290"/>
          </a:xfrm>
        </p:spPr>
        <p:txBody>
          <a:bodyPr>
            <a:normAutofit/>
          </a:bodyPr>
          <a:lstStyle/>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r>
              <a:rPr lang="en-US" dirty="0"/>
              <a:t>Former U.S. surgeon general, Vivek H. Murthy, emphasizes the unseen, but catastrophic effects of the loneliness epidemic.</a:t>
            </a:r>
          </a:p>
          <a:p>
            <a:pPr lvl="1">
              <a:buClr>
                <a:srgbClr val="915242"/>
              </a:buClr>
            </a:pPr>
            <a:r>
              <a:rPr lang="en-US" sz="800" dirty="0">
                <a:hlinkClick r:id="rId3"/>
              </a:rPr>
              <a:t>https://www.washingtonpost.com/news/on-leadership/wp/2017/10/04/this-former-surgeon-general-says-theres-a-loneliness-epidemic-and-work-is-partly-to-blame/</a:t>
            </a:r>
            <a:endParaRPr lang="en-US" sz="800" dirty="0"/>
          </a:p>
          <a:p>
            <a:pPr>
              <a:buClr>
                <a:srgbClr val="915242"/>
              </a:buClr>
            </a:pPr>
            <a:endParaRPr lang="en-US" dirty="0"/>
          </a:p>
        </p:txBody>
      </p:sp>
    </p:spTree>
    <p:extLst>
      <p:ext uri="{BB962C8B-B14F-4D97-AF65-F5344CB8AC3E}">
        <p14:creationId xmlns:p14="http://schemas.microsoft.com/office/powerpoint/2010/main" val="35913674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0856-2413-47D7-82FE-2AAEC63C3D84}"/>
              </a:ext>
            </a:extLst>
          </p:cNvPr>
          <p:cNvSpPr>
            <a:spLocks noGrp="1"/>
          </p:cNvSpPr>
          <p:nvPr>
            <p:ph type="title"/>
          </p:nvPr>
        </p:nvSpPr>
        <p:spPr/>
        <p:txBody>
          <a:bodyPr>
            <a:normAutofit/>
          </a:bodyPr>
          <a:lstStyle/>
          <a:p>
            <a:r>
              <a:rPr lang="en-US" dirty="0"/>
              <a:t>Health Effects of Loneliness</a:t>
            </a:r>
          </a:p>
        </p:txBody>
      </p:sp>
      <p:sp>
        <p:nvSpPr>
          <p:cNvPr id="3" name="Content Placeholder 2">
            <a:extLst>
              <a:ext uri="{FF2B5EF4-FFF2-40B4-BE49-F238E27FC236}">
                <a16:creationId xmlns:a16="http://schemas.microsoft.com/office/drawing/2014/main" id="{DCA3937A-F73E-428B-8B06-8371DEBC8BB9}"/>
              </a:ext>
            </a:extLst>
          </p:cNvPr>
          <p:cNvSpPr>
            <a:spLocks noGrp="1"/>
          </p:cNvSpPr>
          <p:nvPr>
            <p:ph idx="1"/>
          </p:nvPr>
        </p:nvSpPr>
        <p:spPr/>
        <p:txBody>
          <a:bodyPr>
            <a:normAutofit/>
          </a:bodyPr>
          <a:lstStyle/>
          <a:p>
            <a:r>
              <a:rPr lang="en-US" dirty="0"/>
              <a:t>“Current evidence indicates that heightened risk for mortality from a lack of social relationships is greater than that from obesity…”</a:t>
            </a:r>
          </a:p>
          <a:p>
            <a:r>
              <a:rPr lang="en-US" dirty="0"/>
              <a:t>“Researchers have predicted that loneliness will reach epidemic proportions by 2030 unless action is taken (Linehan et al., 2014).”</a:t>
            </a:r>
          </a:p>
          <a:p>
            <a:pPr lvl="1"/>
            <a:r>
              <a:rPr lang="en-US" sz="1200" dirty="0">
                <a:hlinkClick r:id="rId2"/>
              </a:rPr>
              <a:t>https://pubmed.ncbi.nlm.nih.gov/25910392/</a:t>
            </a:r>
            <a:endParaRPr lang="en-US" sz="1200" dirty="0"/>
          </a:p>
        </p:txBody>
      </p:sp>
    </p:spTree>
    <p:extLst>
      <p:ext uri="{BB962C8B-B14F-4D97-AF65-F5344CB8AC3E}">
        <p14:creationId xmlns:p14="http://schemas.microsoft.com/office/powerpoint/2010/main" val="92309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2D7CD-753D-4A6A-8CFD-C62EE5AACC66}"/>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Mission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DA475984-AACC-404F-9DED-331D7A7B3FEF}"/>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To mitigate the loneliness epidemic in the U.S. by creating a platform that allows people to form deep and meaningful connections within their local community.</a:t>
            </a:r>
          </a:p>
        </p:txBody>
      </p:sp>
    </p:spTree>
    <p:extLst>
      <p:ext uri="{BB962C8B-B14F-4D97-AF65-F5344CB8AC3E}">
        <p14:creationId xmlns:p14="http://schemas.microsoft.com/office/powerpoint/2010/main" val="312084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E9493-B9AD-4917-A903-3B6FE53A9442}"/>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What has fallen?</a:t>
            </a:r>
          </a:p>
        </p:txBody>
      </p:sp>
      <p:sp>
        <p:nvSpPr>
          <p:cNvPr id="28"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FCB06AD-75C0-48A3-9D8C-FF5CEE3919A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Religious attendance has decreased:</a:t>
            </a:r>
          </a:p>
          <a:p>
            <a:pPr lvl="1"/>
            <a:r>
              <a:rPr lang="en-US" sz="900" dirty="0">
                <a:hlinkClick r:id="rId2"/>
              </a:rPr>
              <a:t>https://www.pewforum.org/2016/08/23/2-religious-attendance-fluid-for-many-americans/</a:t>
            </a:r>
            <a:endParaRPr lang="en-US" sz="900" dirty="0">
              <a:solidFill>
                <a:schemeClr val="tx2">
                  <a:lumMod val="75000"/>
                </a:schemeClr>
              </a:solidFill>
            </a:endParaRPr>
          </a:p>
          <a:p>
            <a:r>
              <a:rPr lang="en-US" dirty="0">
                <a:solidFill>
                  <a:schemeClr val="tx2">
                    <a:lumMod val="75000"/>
                  </a:schemeClr>
                </a:solidFill>
              </a:rPr>
              <a:t>Binge drinking has decreased among teens:</a:t>
            </a:r>
          </a:p>
          <a:p>
            <a:pPr lvl="1"/>
            <a:r>
              <a:rPr lang="en-US" sz="900" dirty="0">
                <a:solidFill>
                  <a:schemeClr val="tx2">
                    <a:lumMod val="75000"/>
                  </a:schemeClr>
                </a:solidFill>
                <a:hlinkClick r:id="rId3"/>
              </a:rPr>
              <a:t>https://www.nytimes.com/2017/07/31/well/family/binge-drinking-drops-among-teenagers.html</a:t>
            </a:r>
            <a:endParaRPr lang="en-US" sz="900" dirty="0">
              <a:solidFill>
                <a:schemeClr val="tx2">
                  <a:lumMod val="75000"/>
                </a:schemeClr>
              </a:solidFill>
            </a:endParaRPr>
          </a:p>
          <a:p>
            <a:pPr lvl="1"/>
            <a:r>
              <a:rPr lang="en-US" sz="850" dirty="0">
                <a:solidFill>
                  <a:schemeClr val="tx2">
                    <a:lumMod val="75000"/>
                  </a:schemeClr>
                </a:solidFill>
                <a:hlinkClick r:id="rId4"/>
              </a:rPr>
              <a:t>http://www.monitoringthefuture.org/pubs/monographs/mtf-overview2016.pdf</a:t>
            </a:r>
            <a:endParaRPr lang="en-US" sz="850" dirty="0">
              <a:solidFill>
                <a:schemeClr val="tx2">
                  <a:lumMod val="75000"/>
                </a:schemeClr>
              </a:solidFill>
            </a:endParaRPr>
          </a:p>
          <a:p>
            <a:r>
              <a:rPr lang="en-US" dirty="0">
                <a:solidFill>
                  <a:schemeClr val="tx2">
                    <a:lumMod val="75000"/>
                  </a:schemeClr>
                </a:solidFill>
              </a:rPr>
              <a:t>Sex among heterosexual young men has decreased:</a:t>
            </a:r>
          </a:p>
          <a:p>
            <a:pPr lvl="1"/>
            <a:r>
              <a:rPr lang="en-US" sz="1000" dirty="0">
                <a:solidFill>
                  <a:schemeClr val="tx2">
                    <a:lumMod val="75000"/>
                  </a:schemeClr>
                </a:solidFill>
                <a:hlinkClick r:id="rId5"/>
              </a:rPr>
              <a:t>https://www.reuters.com/article/us-usa-health-sex/young-u-s-men-having-a-lot-less-sex-in-the-21st-century-study-shows-idUSKBN23J2LI</a:t>
            </a:r>
            <a:endParaRPr lang="en-US" sz="1000"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121851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83AAA-7579-4CCF-B549-55E15067F0C9}"/>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What has risen?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A5953C17-5FCD-4DAC-B513-0B581147CD2E}"/>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Gaming</a:t>
            </a:r>
          </a:p>
          <a:p>
            <a:r>
              <a:rPr lang="en-US" dirty="0">
                <a:solidFill>
                  <a:schemeClr val="tx2">
                    <a:lumMod val="75000"/>
                  </a:schemeClr>
                </a:solidFill>
              </a:rPr>
              <a:t>Dating Apps</a:t>
            </a:r>
          </a:p>
          <a:p>
            <a:r>
              <a:rPr lang="en-US" dirty="0">
                <a:solidFill>
                  <a:schemeClr val="tx2">
                    <a:lumMod val="75000"/>
                  </a:schemeClr>
                </a:solidFill>
              </a:rPr>
              <a:t>Take-out food</a:t>
            </a:r>
          </a:p>
          <a:p>
            <a:pPr lvl="1"/>
            <a:r>
              <a:rPr lang="en-US" dirty="0">
                <a:solidFill>
                  <a:schemeClr val="tx2">
                    <a:lumMod val="75000"/>
                  </a:schemeClr>
                </a:solidFill>
              </a:rPr>
              <a:t>We have more debt than ever, yet we order food more than ever</a:t>
            </a:r>
          </a:p>
          <a:p>
            <a:pPr lvl="2"/>
            <a:r>
              <a:rPr lang="en-US" dirty="0">
                <a:solidFill>
                  <a:schemeClr val="tx2">
                    <a:lumMod val="75000"/>
                  </a:schemeClr>
                </a:solidFill>
              </a:rPr>
              <a:t>We want to relax and/or we don’t know how to cook</a:t>
            </a:r>
          </a:p>
          <a:p>
            <a:endParaRPr lang="en-US"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285708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5" name="Rectangle 14">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5CCCA-E5E2-4C6E-A942-18132981FBAF}"/>
              </a:ext>
            </a:extLst>
          </p:cNvPr>
          <p:cNvSpPr>
            <a:spLocks noGrp="1"/>
          </p:cNvSpPr>
          <p:nvPr>
            <p:ph type="title"/>
          </p:nvPr>
        </p:nvSpPr>
        <p:spPr>
          <a:xfrm>
            <a:off x="1433889" y="1059872"/>
            <a:ext cx="3012216" cy="4851349"/>
          </a:xfrm>
        </p:spPr>
        <p:txBody>
          <a:bodyPr>
            <a:normAutofit/>
          </a:bodyPr>
          <a:lstStyle/>
          <a:p>
            <a:pPr algn="ctr"/>
            <a:r>
              <a:rPr lang="en-US" dirty="0"/>
              <a:t>The Current Method of Meeting People</a:t>
            </a:r>
          </a:p>
        </p:txBody>
      </p:sp>
      <p:sp>
        <p:nvSpPr>
          <p:cNvPr id="36"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D92BAF7-0615-4FB6-B39B-9CDCF6D1CA74}"/>
              </a:ext>
            </a:extLst>
          </p:cNvPr>
          <p:cNvSpPr>
            <a:spLocks noGrp="1"/>
          </p:cNvSpPr>
          <p:nvPr>
            <p:ph idx="1"/>
          </p:nvPr>
        </p:nvSpPr>
        <p:spPr>
          <a:xfrm>
            <a:off x="5280368" y="1059872"/>
            <a:ext cx="6224244" cy="4851350"/>
          </a:xfrm>
        </p:spPr>
        <p:txBody>
          <a:bodyPr>
            <a:normAutofit/>
          </a:bodyPr>
          <a:lstStyle/>
          <a:p>
            <a:r>
              <a:rPr lang="en-US"/>
              <a:t>Joining a special interest community (gardening, cycling, gaming, or people from work)</a:t>
            </a:r>
          </a:p>
          <a:p>
            <a:pPr lvl="1"/>
            <a:r>
              <a:rPr lang="en-US"/>
              <a:t>What if no one is interesting to you in this community? (e.g. lack of gender diversity, lack of personality diversity)</a:t>
            </a:r>
          </a:p>
          <a:p>
            <a:pPr lvl="1"/>
            <a:r>
              <a:rPr lang="en-US"/>
              <a:t>The social stigma of loneliness:</a:t>
            </a:r>
          </a:p>
          <a:p>
            <a:pPr lvl="2"/>
            <a:r>
              <a:rPr lang="en-US"/>
              <a:t>Not performing well in a special interest activity or looking like an outcast signals that either your interest is not genuine or you’re not fit for the group.</a:t>
            </a:r>
          </a:p>
          <a:p>
            <a:pPr lvl="3"/>
            <a:r>
              <a:rPr lang="en-US"/>
              <a:t>There may be an assumption that you came to the activity just to meet people.</a:t>
            </a:r>
          </a:p>
          <a:p>
            <a:pPr lvl="4"/>
            <a:r>
              <a:rPr lang="en-US"/>
              <a:t>It may be obvious that you’re lonely and vulnerable.</a:t>
            </a:r>
          </a:p>
          <a:p>
            <a:pPr lvl="5"/>
            <a:r>
              <a:rPr lang="en-US"/>
              <a:t>There is an assumption that you must be lonely for a reason.</a:t>
            </a:r>
            <a:endParaRPr lang="en-US" dirty="0"/>
          </a:p>
        </p:txBody>
      </p:sp>
    </p:spTree>
    <p:extLst>
      <p:ext uri="{BB962C8B-B14F-4D97-AF65-F5344CB8AC3E}">
        <p14:creationId xmlns:p14="http://schemas.microsoft.com/office/powerpoint/2010/main" val="186960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D46B9-84F6-4361-8E76-6BAFE815FFC1}"/>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The Old Method of Meeting People</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69F4B873-5DDA-4F2C-8891-E4BC94C1F90B}"/>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Attending bars after work</a:t>
            </a:r>
          </a:p>
          <a:p>
            <a:r>
              <a:rPr lang="en-US" dirty="0">
                <a:solidFill>
                  <a:schemeClr val="tx2">
                    <a:lumMod val="75000"/>
                  </a:schemeClr>
                </a:solidFill>
              </a:rPr>
              <a:t>Going to the park</a:t>
            </a:r>
          </a:p>
          <a:p>
            <a:r>
              <a:rPr lang="en-US" dirty="0">
                <a:solidFill>
                  <a:schemeClr val="tx2">
                    <a:lumMod val="75000"/>
                  </a:schemeClr>
                </a:solidFill>
              </a:rPr>
              <a:t>Church and other religious organizations</a:t>
            </a:r>
          </a:p>
          <a:p>
            <a:endParaRPr lang="en-US" dirty="0">
              <a:solidFill>
                <a:schemeClr val="tx2">
                  <a:lumMod val="75000"/>
                </a:schemeClr>
              </a:solidFill>
            </a:endParaRPr>
          </a:p>
          <a:p>
            <a:r>
              <a:rPr lang="en-US" dirty="0">
                <a:solidFill>
                  <a:schemeClr val="tx2">
                    <a:lumMod val="75000"/>
                  </a:schemeClr>
                </a:solidFill>
              </a:rPr>
              <a:t>Less social stigma because everyone is doing it</a:t>
            </a:r>
          </a:p>
          <a:p>
            <a:r>
              <a:rPr lang="en-US" dirty="0">
                <a:solidFill>
                  <a:schemeClr val="tx2">
                    <a:lumMod val="75000"/>
                  </a:schemeClr>
                </a:solidFill>
              </a:rPr>
              <a:t>Religious organizations were once the center of local life</a:t>
            </a:r>
          </a:p>
        </p:txBody>
      </p:sp>
    </p:spTree>
    <p:extLst>
      <p:ext uri="{BB962C8B-B14F-4D97-AF65-F5344CB8AC3E}">
        <p14:creationId xmlns:p14="http://schemas.microsoft.com/office/powerpoint/2010/main" val="33906898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otalTime>38</TotalTime>
  <Words>1099</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Wisp</vt:lpstr>
      <vt:lpstr>The Soshow</vt:lpstr>
      <vt:lpstr>The Loneliness Epidemic in the U.S.</vt:lpstr>
      <vt:lpstr>The Loneliness Epidemic in the U.S.</vt:lpstr>
      <vt:lpstr>Health Effects of Loneliness</vt:lpstr>
      <vt:lpstr>Mission</vt:lpstr>
      <vt:lpstr>What has fallen?</vt:lpstr>
      <vt:lpstr>What has risen?</vt:lpstr>
      <vt:lpstr>The Current Method of Meeting People</vt:lpstr>
      <vt:lpstr>The Old Method of Meeting People</vt:lpstr>
      <vt:lpstr>Appealing to Human Nature</vt:lpstr>
      <vt:lpstr>Becoming a platform: Appealing to Local Businesses and People</vt:lpstr>
      <vt:lpstr>Practical Challenges</vt:lpstr>
      <vt:lpstr>Getting people through the door</vt:lpstr>
      <vt:lpstr>Screening Unknown Professionals</vt:lpstr>
      <vt:lpstr>Maintaining Long-term Relevancy</vt:lpstr>
      <vt:lpstr>Avoiding Liability in the Kitchen</vt:lpstr>
      <vt:lpstr>Type of Business</vt:lpstr>
      <vt:lpstr>Target Demographic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Soshow</dc:title>
  <dc:creator>Francis, Thomas</dc:creator>
  <cp:lastModifiedBy>Francis, Thomas</cp:lastModifiedBy>
  <cp:revision>1</cp:revision>
  <dcterms:created xsi:type="dcterms:W3CDTF">2020-06-26T14:04:26Z</dcterms:created>
  <dcterms:modified xsi:type="dcterms:W3CDTF">2020-08-11T15:27:33Z</dcterms:modified>
</cp:coreProperties>
</file>