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6" r:id="rId4"/>
    <p:sldId id="277" r:id="rId5"/>
    <p:sldId id="257" r:id="rId6"/>
    <p:sldId id="260" r:id="rId7"/>
    <p:sldId id="264" r:id="rId8"/>
    <p:sldId id="261" r:id="rId9"/>
    <p:sldId id="262" r:id="rId10"/>
    <p:sldId id="263" r:id="rId11"/>
    <p:sldId id="274" r:id="rId12"/>
    <p:sldId id="275" r:id="rId13"/>
    <p:sldId id="266" r:id="rId14"/>
    <p:sldId id="267" r:id="rId15"/>
    <p:sldId id="268" r:id="rId16"/>
    <p:sldId id="270" r:id="rId17"/>
    <p:sldId id="271" r:id="rId18"/>
    <p:sldId id="273"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F3CF76-1364-475A-823F-3E38657C5F84}" v="1" dt="2020-06-24T23:57:48.677"/>
    <p1510:client id="{E2F6CC62-A8FA-4CA3-B44E-705F9FC4EF55}" v="45" dt="2020-06-24T18:48:24.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Thomas" userId="2e7f689e-290c-4746-ba0f-274b885931e9" providerId="ADAL" clId="{E2F6CC62-A8FA-4CA3-B44E-705F9FC4EF55}"/>
    <pc:docChg chg="undo custSel mod addSld delSld modSld">
      <pc:chgData name="Francis, Thomas" userId="2e7f689e-290c-4746-ba0f-274b885931e9" providerId="ADAL" clId="{E2F6CC62-A8FA-4CA3-B44E-705F9FC4EF55}" dt="2020-06-24T19:51:51.960" v="5696" actId="20577"/>
      <pc:docMkLst>
        <pc:docMk/>
      </pc:docMkLst>
      <pc:sldChg chg="modSp">
        <pc:chgData name="Francis, Thomas" userId="2e7f689e-290c-4746-ba0f-274b885931e9" providerId="ADAL" clId="{E2F6CC62-A8FA-4CA3-B44E-705F9FC4EF55}" dt="2020-06-24T16:26:21.569" v="3644" actId="114"/>
        <pc:sldMkLst>
          <pc:docMk/>
          <pc:sldMk cId="118792049" sldId="256"/>
        </pc:sldMkLst>
        <pc:spChg chg="mod">
          <ac:chgData name="Francis, Thomas" userId="2e7f689e-290c-4746-ba0f-274b885931e9" providerId="ADAL" clId="{E2F6CC62-A8FA-4CA3-B44E-705F9FC4EF55}" dt="2020-06-24T16:26:21.569" v="3644" actId="114"/>
          <ac:spMkLst>
            <pc:docMk/>
            <pc:sldMk cId="118792049" sldId="256"/>
            <ac:spMk id="3" creationId="{A6D36364-E33E-43B3-8292-544DD087E1A1}"/>
          </ac:spMkLst>
        </pc:spChg>
      </pc:sldChg>
      <pc:sldChg chg="modSp add">
        <pc:chgData name="Francis, Thomas" userId="2e7f689e-290c-4746-ba0f-274b885931e9" providerId="ADAL" clId="{E2F6CC62-A8FA-4CA3-B44E-705F9FC4EF55}" dt="2020-06-24T18:43:40.049" v="4064" actId="20577"/>
        <pc:sldMkLst>
          <pc:docMk/>
          <pc:sldMk cId="3120845105" sldId="257"/>
        </pc:sldMkLst>
        <pc:spChg chg="mod">
          <ac:chgData name="Francis, Thomas" userId="2e7f689e-290c-4746-ba0f-274b885931e9" providerId="ADAL" clId="{E2F6CC62-A8FA-4CA3-B44E-705F9FC4EF55}" dt="2020-06-24T18:43:40.049" v="4064" actId="20577"/>
          <ac:spMkLst>
            <pc:docMk/>
            <pc:sldMk cId="3120845105" sldId="257"/>
            <ac:spMk id="3" creationId="{DA475984-AACC-404F-9DED-331D7A7B3FEF}"/>
          </ac:spMkLst>
        </pc:spChg>
      </pc:sldChg>
      <pc:sldChg chg="add">
        <pc:chgData name="Francis, Thomas" userId="2e7f689e-290c-4746-ba0f-274b885931e9" providerId="ADAL" clId="{E2F6CC62-A8FA-4CA3-B44E-705F9FC4EF55}" dt="2020-06-23T19:25:52.582" v="1"/>
        <pc:sldMkLst>
          <pc:docMk/>
          <pc:sldMk cId="3646455698" sldId="258"/>
        </pc:sldMkLst>
      </pc:sldChg>
      <pc:sldChg chg="modSp add">
        <pc:chgData name="Francis, Thomas" userId="2e7f689e-290c-4746-ba0f-274b885931e9" providerId="ADAL" clId="{E2F6CC62-A8FA-4CA3-B44E-705F9FC4EF55}" dt="2020-06-24T18:20:12.472" v="3649"/>
        <pc:sldMkLst>
          <pc:docMk/>
          <pc:sldMk cId="2261067227" sldId="259"/>
        </pc:sldMkLst>
        <pc:spChg chg="mod">
          <ac:chgData name="Francis, Thomas" userId="2e7f689e-290c-4746-ba0f-274b885931e9" providerId="ADAL" clId="{E2F6CC62-A8FA-4CA3-B44E-705F9FC4EF55}" dt="2020-06-24T18:20:12.472" v="3649"/>
          <ac:spMkLst>
            <pc:docMk/>
            <pc:sldMk cId="2261067227" sldId="259"/>
            <ac:spMk id="3" creationId="{2ACBEB85-D66C-4239-B404-B1EAD1E1AB74}"/>
          </ac:spMkLst>
        </pc:spChg>
      </pc:sldChg>
      <pc:sldChg chg="addSp delSp modSp add mod setBg">
        <pc:chgData name="Francis, Thomas" userId="2e7f689e-290c-4746-ba0f-274b885931e9" providerId="ADAL" clId="{E2F6CC62-A8FA-4CA3-B44E-705F9FC4EF55}" dt="2020-06-24T18:49:00.105" v="4173" actId="20577"/>
        <pc:sldMkLst>
          <pc:docMk/>
          <pc:sldMk cId="1218510847" sldId="260"/>
        </pc:sldMkLst>
        <pc:spChg chg="mod">
          <ac:chgData name="Francis, Thomas" userId="2e7f689e-290c-4746-ba0f-274b885931e9" providerId="ADAL" clId="{E2F6CC62-A8FA-4CA3-B44E-705F9FC4EF55}" dt="2020-06-24T18:48:45.793" v="4167" actId="26606"/>
          <ac:spMkLst>
            <pc:docMk/>
            <pc:sldMk cId="1218510847" sldId="260"/>
            <ac:spMk id="2" creationId="{0E9E9493-B9AD-4917-A903-3B6FE53A9442}"/>
          </ac:spMkLst>
        </pc:spChg>
        <pc:spChg chg="mod">
          <ac:chgData name="Francis, Thomas" userId="2e7f689e-290c-4746-ba0f-274b885931e9" providerId="ADAL" clId="{E2F6CC62-A8FA-4CA3-B44E-705F9FC4EF55}" dt="2020-06-24T18:49:00.105" v="4173" actId="20577"/>
          <ac:spMkLst>
            <pc:docMk/>
            <pc:sldMk cId="1218510847" sldId="260"/>
            <ac:spMk id="3" creationId="{CFCB06AD-75C0-48A3-9D8C-FF5CEE3919A4}"/>
          </ac:spMkLst>
        </pc:spChg>
        <pc:spChg chg="add del">
          <ac:chgData name="Francis, Thomas" userId="2e7f689e-290c-4746-ba0f-274b885931e9" providerId="ADAL" clId="{E2F6CC62-A8FA-4CA3-B44E-705F9FC4EF55}" dt="2020-06-24T18:48:45.777" v="4166" actId="26606"/>
          <ac:spMkLst>
            <pc:docMk/>
            <pc:sldMk cId="1218510847" sldId="260"/>
            <ac:spMk id="8" creationId="{19FE08D8-CEA0-461E-870A-02CD15D9B9D2}"/>
          </ac:spMkLst>
        </pc:spChg>
        <pc:spChg chg="add del">
          <ac:chgData name="Francis, Thomas" userId="2e7f689e-290c-4746-ba0f-274b885931e9" providerId="ADAL" clId="{E2F6CC62-A8FA-4CA3-B44E-705F9FC4EF55}" dt="2020-06-24T18:48:45.777" v="4166" actId="26606"/>
          <ac:spMkLst>
            <pc:docMk/>
            <pc:sldMk cId="1218510847" sldId="260"/>
            <ac:spMk id="10" creationId="{2B982904-A46E-41DF-BA98-61E2300C7DCB}"/>
          </ac:spMkLst>
        </pc:spChg>
        <pc:spChg chg="add del">
          <ac:chgData name="Francis, Thomas" userId="2e7f689e-290c-4746-ba0f-274b885931e9" providerId="ADAL" clId="{E2F6CC62-A8FA-4CA3-B44E-705F9FC4EF55}" dt="2020-06-24T18:48:45.777" v="4166" actId="26606"/>
          <ac:spMkLst>
            <pc:docMk/>
            <pc:sldMk cId="1218510847" sldId="260"/>
            <ac:spMk id="12" creationId="{27018161-547E-48F7-A0D9-272C9EA5B379}"/>
          </ac:spMkLst>
        </pc:spChg>
        <pc:spChg chg="add">
          <ac:chgData name="Francis, Thomas" userId="2e7f689e-290c-4746-ba0f-274b885931e9" providerId="ADAL" clId="{E2F6CC62-A8FA-4CA3-B44E-705F9FC4EF55}" dt="2020-06-24T18:48:45.793" v="4167" actId="26606"/>
          <ac:spMkLst>
            <pc:docMk/>
            <pc:sldMk cId="1218510847" sldId="260"/>
            <ac:spMk id="27" creationId="{CD306B45-25EE-434D-ABA9-A27B79320CFF}"/>
          </ac:spMkLst>
        </pc:spChg>
        <pc:spChg chg="add">
          <ac:chgData name="Francis, Thomas" userId="2e7f689e-290c-4746-ba0f-274b885931e9" providerId="ADAL" clId="{E2F6CC62-A8FA-4CA3-B44E-705F9FC4EF55}" dt="2020-06-24T18:48:45.793" v="4167" actId="26606"/>
          <ac:spMkLst>
            <pc:docMk/>
            <pc:sldMk cId="1218510847" sldId="260"/>
            <ac:spMk id="28" creationId="{0A42F85E-4939-431E-8B4A-EC07C8E0AB65}"/>
          </ac:spMkLst>
        </pc:spChg>
        <pc:grpChg chg="add">
          <ac:chgData name="Francis, Thomas" userId="2e7f689e-290c-4746-ba0f-274b885931e9" providerId="ADAL" clId="{E2F6CC62-A8FA-4CA3-B44E-705F9FC4EF55}" dt="2020-06-24T18:48:45.793" v="4167" actId="26606"/>
          <ac:grpSpMkLst>
            <pc:docMk/>
            <pc:sldMk cId="1218510847" sldId="260"/>
            <ac:grpSpMk id="14" creationId="{5D2B17EF-74EB-4C33-B2E2-8E727B2E7D68}"/>
          </ac:grpSpMkLst>
        </pc:grpChg>
        <pc:cxnChg chg="add">
          <ac:chgData name="Francis, Thomas" userId="2e7f689e-290c-4746-ba0f-274b885931e9" providerId="ADAL" clId="{E2F6CC62-A8FA-4CA3-B44E-705F9FC4EF55}" dt="2020-06-24T18:48:45.793" v="4167" actId="26606"/>
          <ac:cxnSpMkLst>
            <pc:docMk/>
            <pc:sldMk cId="1218510847" sldId="260"/>
            <ac:cxnSpMk id="29" creationId="{27EBB3F9-D6F7-4F6A-8843-9FEBA15E4969}"/>
          </ac:cxnSpMkLst>
        </pc:cxnChg>
      </pc:sldChg>
      <pc:sldChg chg="addSp modSp add mod setBg">
        <pc:chgData name="Francis, Thomas" userId="2e7f689e-290c-4746-ba0f-274b885931e9" providerId="ADAL" clId="{E2F6CC62-A8FA-4CA3-B44E-705F9FC4EF55}" dt="2020-06-24T19:46:21.782" v="5356" actId="20577"/>
        <pc:sldMkLst>
          <pc:docMk/>
          <pc:sldMk cId="1869608470" sldId="261"/>
        </pc:sldMkLst>
        <pc:spChg chg="mod">
          <ac:chgData name="Francis, Thomas" userId="2e7f689e-290c-4746-ba0f-274b885931e9" providerId="ADAL" clId="{E2F6CC62-A8FA-4CA3-B44E-705F9FC4EF55}" dt="2020-06-24T19:04:29.280" v="5304" actId="26606"/>
          <ac:spMkLst>
            <pc:docMk/>
            <pc:sldMk cId="1869608470" sldId="261"/>
            <ac:spMk id="2" creationId="{EB55CCCA-E5E2-4C6E-A942-18132981FBAF}"/>
          </ac:spMkLst>
        </pc:spChg>
        <pc:spChg chg="mod">
          <ac:chgData name="Francis, Thomas" userId="2e7f689e-290c-4746-ba0f-274b885931e9" providerId="ADAL" clId="{E2F6CC62-A8FA-4CA3-B44E-705F9FC4EF55}" dt="2020-06-24T19:46:21.782" v="5356" actId="20577"/>
          <ac:spMkLst>
            <pc:docMk/>
            <pc:sldMk cId="1869608470" sldId="261"/>
            <ac:spMk id="3" creationId="{9D92BAF7-0615-4FB6-B39B-9CDCF6D1CA74}"/>
          </ac:spMkLst>
        </pc:spChg>
        <pc:spChg chg="add">
          <ac:chgData name="Francis, Thomas" userId="2e7f689e-290c-4746-ba0f-274b885931e9" providerId="ADAL" clId="{E2F6CC62-A8FA-4CA3-B44E-705F9FC4EF55}" dt="2020-06-24T19:04:29.280" v="5304" actId="26606"/>
          <ac:spMkLst>
            <pc:docMk/>
            <pc:sldMk cId="1869608470" sldId="261"/>
            <ac:spMk id="8" creationId="{83030214-227F-42DB-9282-BBA6AF8D94A8}"/>
          </ac:spMkLst>
        </pc:spChg>
        <pc:spChg chg="add">
          <ac:chgData name="Francis, Thomas" userId="2e7f689e-290c-4746-ba0f-274b885931e9" providerId="ADAL" clId="{E2F6CC62-A8FA-4CA3-B44E-705F9FC4EF55}" dt="2020-06-24T19:04:29.280" v="5304" actId="26606"/>
          <ac:spMkLst>
            <pc:docMk/>
            <pc:sldMk cId="1869608470" sldId="261"/>
            <ac:spMk id="10" creationId="{0D7A9289-BAD1-4A78-979F-A655C886DBF5}"/>
          </ac:spMkLst>
        </pc:spChg>
      </pc:sldChg>
      <pc:sldChg chg="modSp add">
        <pc:chgData name="Francis, Thomas" userId="2e7f689e-290c-4746-ba0f-274b885931e9" providerId="ADAL" clId="{E2F6CC62-A8FA-4CA3-B44E-705F9FC4EF55}" dt="2020-06-24T19:48:34.940" v="5590" actId="20577"/>
        <pc:sldMkLst>
          <pc:docMk/>
          <pc:sldMk cId="3390689853" sldId="262"/>
        </pc:sldMkLst>
        <pc:spChg chg="mod">
          <ac:chgData name="Francis, Thomas" userId="2e7f689e-290c-4746-ba0f-274b885931e9" providerId="ADAL" clId="{E2F6CC62-A8FA-4CA3-B44E-705F9FC4EF55}" dt="2020-06-24T19:48:34.940" v="5590" actId="20577"/>
          <ac:spMkLst>
            <pc:docMk/>
            <pc:sldMk cId="3390689853" sldId="262"/>
            <ac:spMk id="3" creationId="{69F4B873-5DDA-4F2C-8891-E4BC94C1F90B}"/>
          </ac:spMkLst>
        </pc:spChg>
      </pc:sldChg>
      <pc:sldChg chg="modSp add">
        <pc:chgData name="Francis, Thomas" userId="2e7f689e-290c-4746-ba0f-274b885931e9" providerId="ADAL" clId="{E2F6CC62-A8FA-4CA3-B44E-705F9FC4EF55}" dt="2020-06-24T19:51:17.084" v="5689" actId="20577"/>
        <pc:sldMkLst>
          <pc:docMk/>
          <pc:sldMk cId="3588991441" sldId="263"/>
        </pc:sldMkLst>
        <pc:spChg chg="mod">
          <ac:chgData name="Francis, Thomas" userId="2e7f689e-290c-4746-ba0f-274b885931e9" providerId="ADAL" clId="{E2F6CC62-A8FA-4CA3-B44E-705F9FC4EF55}" dt="2020-06-24T19:51:17.084" v="5689" actId="20577"/>
          <ac:spMkLst>
            <pc:docMk/>
            <pc:sldMk cId="3588991441" sldId="263"/>
            <ac:spMk id="3" creationId="{38614445-E97F-4EB7-A9CF-27D818C15CC8}"/>
          </ac:spMkLst>
        </pc:spChg>
      </pc:sldChg>
      <pc:sldChg chg="addSp modSp add mod setBg">
        <pc:chgData name="Francis, Thomas" userId="2e7f689e-290c-4746-ba0f-274b885931e9" providerId="ADAL" clId="{E2F6CC62-A8FA-4CA3-B44E-705F9FC4EF55}" dt="2020-06-24T18:53:29.284" v="4424" actId="26606"/>
        <pc:sldMkLst>
          <pc:docMk/>
          <pc:sldMk cId="2857083325" sldId="264"/>
        </pc:sldMkLst>
        <pc:spChg chg="mod">
          <ac:chgData name="Francis, Thomas" userId="2e7f689e-290c-4746-ba0f-274b885931e9" providerId="ADAL" clId="{E2F6CC62-A8FA-4CA3-B44E-705F9FC4EF55}" dt="2020-06-24T18:53:29.284" v="4424" actId="26606"/>
          <ac:spMkLst>
            <pc:docMk/>
            <pc:sldMk cId="2857083325" sldId="264"/>
            <ac:spMk id="2" creationId="{03A83AAA-7579-4CCF-B549-55E15067F0C9}"/>
          </ac:spMkLst>
        </pc:spChg>
        <pc:spChg chg="mod">
          <ac:chgData name="Francis, Thomas" userId="2e7f689e-290c-4746-ba0f-274b885931e9" providerId="ADAL" clId="{E2F6CC62-A8FA-4CA3-B44E-705F9FC4EF55}" dt="2020-06-24T18:53:29.284" v="4424" actId="26606"/>
          <ac:spMkLst>
            <pc:docMk/>
            <pc:sldMk cId="2857083325" sldId="264"/>
            <ac:spMk id="3" creationId="{A5953C17-5FCD-4DAC-B513-0B581147CD2E}"/>
          </ac:spMkLst>
        </pc:spChg>
        <pc:spChg chg="add">
          <ac:chgData name="Francis, Thomas" userId="2e7f689e-290c-4746-ba0f-274b885931e9" providerId="ADAL" clId="{E2F6CC62-A8FA-4CA3-B44E-705F9FC4EF55}" dt="2020-06-24T18:53:29.284" v="4424" actId="26606"/>
          <ac:spMkLst>
            <pc:docMk/>
            <pc:sldMk cId="2857083325" sldId="264"/>
            <ac:spMk id="8" creationId="{CD306B45-25EE-434D-ABA9-A27B79320CFF}"/>
          </ac:spMkLst>
        </pc:spChg>
        <pc:spChg chg="add">
          <ac:chgData name="Francis, Thomas" userId="2e7f689e-290c-4746-ba0f-274b885931e9" providerId="ADAL" clId="{E2F6CC62-A8FA-4CA3-B44E-705F9FC4EF55}" dt="2020-06-24T18:53:29.284" v="4424" actId="26606"/>
          <ac:spMkLst>
            <pc:docMk/>
            <pc:sldMk cId="2857083325" sldId="264"/>
            <ac:spMk id="10" creationId="{0A42F85E-4939-431E-8B4A-EC07C8E0AB65}"/>
          </ac:spMkLst>
        </pc:spChg>
        <pc:grpChg chg="add">
          <ac:chgData name="Francis, Thomas" userId="2e7f689e-290c-4746-ba0f-274b885931e9" providerId="ADAL" clId="{E2F6CC62-A8FA-4CA3-B44E-705F9FC4EF55}" dt="2020-06-24T18:53:29.284" v="4424" actId="26606"/>
          <ac:grpSpMkLst>
            <pc:docMk/>
            <pc:sldMk cId="2857083325" sldId="264"/>
            <ac:grpSpMk id="14" creationId="{5D2B17EF-74EB-4C33-B2E2-8E727B2E7D68}"/>
          </ac:grpSpMkLst>
        </pc:grpChg>
        <pc:cxnChg chg="add">
          <ac:chgData name="Francis, Thomas" userId="2e7f689e-290c-4746-ba0f-274b885931e9" providerId="ADAL" clId="{E2F6CC62-A8FA-4CA3-B44E-705F9FC4EF55}" dt="2020-06-24T18:53:29.284" v="4424" actId="26606"/>
          <ac:cxnSpMkLst>
            <pc:docMk/>
            <pc:sldMk cId="2857083325" sldId="264"/>
            <ac:cxnSpMk id="12" creationId="{27EBB3F9-D6F7-4F6A-8843-9FEBA15E4969}"/>
          </ac:cxnSpMkLst>
        </pc:cxnChg>
      </pc:sldChg>
      <pc:sldChg chg="add del">
        <pc:chgData name="Francis, Thomas" userId="2e7f689e-290c-4746-ba0f-274b885931e9" providerId="ADAL" clId="{E2F6CC62-A8FA-4CA3-B44E-705F9FC4EF55}" dt="2020-06-24T15:51:13.515" v="2281" actId="2696"/>
        <pc:sldMkLst>
          <pc:docMk/>
          <pc:sldMk cId="3954596595" sldId="265"/>
        </pc:sldMkLst>
      </pc:sldChg>
      <pc:sldChg chg="modSp add">
        <pc:chgData name="Francis, Thomas" userId="2e7f689e-290c-4746-ba0f-274b885931e9" providerId="ADAL" clId="{E2F6CC62-A8FA-4CA3-B44E-705F9FC4EF55}" dt="2020-06-24T15:52:35.792" v="2309" actId="20577"/>
        <pc:sldMkLst>
          <pc:docMk/>
          <pc:sldMk cId="769491226" sldId="266"/>
        </pc:sldMkLst>
        <pc:spChg chg="mod">
          <ac:chgData name="Francis, Thomas" userId="2e7f689e-290c-4746-ba0f-274b885931e9" providerId="ADAL" clId="{E2F6CC62-A8FA-4CA3-B44E-705F9FC4EF55}" dt="2020-06-24T15:52:35.792" v="2309" actId="20577"/>
          <ac:spMkLst>
            <pc:docMk/>
            <pc:sldMk cId="769491226" sldId="266"/>
            <ac:spMk id="2" creationId="{4662463E-1C73-4495-9B05-DD94995DA51C}"/>
          </ac:spMkLst>
        </pc:spChg>
        <pc:spChg chg="mod">
          <ac:chgData name="Francis, Thomas" userId="2e7f689e-290c-4746-ba0f-274b885931e9" providerId="ADAL" clId="{E2F6CC62-A8FA-4CA3-B44E-705F9FC4EF55}" dt="2020-06-24T15:39:23.522" v="1975" actId="20577"/>
          <ac:spMkLst>
            <pc:docMk/>
            <pc:sldMk cId="769491226" sldId="266"/>
            <ac:spMk id="3" creationId="{C83C7887-2280-44A9-A116-CC573F03482B}"/>
          </ac:spMkLst>
        </pc:spChg>
      </pc:sldChg>
      <pc:sldChg chg="modSp add">
        <pc:chgData name="Francis, Thomas" userId="2e7f689e-290c-4746-ba0f-274b885931e9" providerId="ADAL" clId="{E2F6CC62-A8FA-4CA3-B44E-705F9FC4EF55}" dt="2020-06-24T16:19:19.486" v="3595" actId="20577"/>
        <pc:sldMkLst>
          <pc:docMk/>
          <pc:sldMk cId="2268850528" sldId="267"/>
        </pc:sldMkLst>
        <pc:spChg chg="mod">
          <ac:chgData name="Francis, Thomas" userId="2e7f689e-290c-4746-ba0f-274b885931e9" providerId="ADAL" clId="{E2F6CC62-A8FA-4CA3-B44E-705F9FC4EF55}" dt="2020-06-24T15:53:45.259" v="2421" actId="20577"/>
          <ac:spMkLst>
            <pc:docMk/>
            <pc:sldMk cId="2268850528" sldId="267"/>
            <ac:spMk id="2" creationId="{B3037C3D-BFC2-4468-9E2B-915398E1B4AA}"/>
          </ac:spMkLst>
        </pc:spChg>
        <pc:spChg chg="mod">
          <ac:chgData name="Francis, Thomas" userId="2e7f689e-290c-4746-ba0f-274b885931e9" providerId="ADAL" clId="{E2F6CC62-A8FA-4CA3-B44E-705F9FC4EF55}" dt="2020-06-24T16:19:19.486" v="3595" actId="20577"/>
          <ac:spMkLst>
            <pc:docMk/>
            <pc:sldMk cId="2268850528" sldId="267"/>
            <ac:spMk id="3" creationId="{82D175DE-DD27-4B6D-A263-AF7633BD39F3}"/>
          </ac:spMkLst>
        </pc:spChg>
      </pc:sldChg>
      <pc:sldChg chg="modSp add">
        <pc:chgData name="Francis, Thomas" userId="2e7f689e-290c-4746-ba0f-274b885931e9" providerId="ADAL" clId="{E2F6CC62-A8FA-4CA3-B44E-705F9FC4EF55}" dt="2020-06-24T16:02:42.602" v="3189" actId="20577"/>
        <pc:sldMkLst>
          <pc:docMk/>
          <pc:sldMk cId="1372409126" sldId="268"/>
        </pc:sldMkLst>
        <pc:spChg chg="mod">
          <ac:chgData name="Francis, Thomas" userId="2e7f689e-290c-4746-ba0f-274b885931e9" providerId="ADAL" clId="{E2F6CC62-A8FA-4CA3-B44E-705F9FC4EF55}" dt="2020-06-24T16:02:42.602" v="3189" actId="20577"/>
          <ac:spMkLst>
            <pc:docMk/>
            <pc:sldMk cId="1372409126" sldId="268"/>
            <ac:spMk id="3" creationId="{D42A00CE-02EC-46F2-9902-98278BC8FA74}"/>
          </ac:spMkLst>
        </pc:spChg>
      </pc:sldChg>
      <pc:sldChg chg="modSp add">
        <pc:chgData name="Francis, Thomas" userId="2e7f689e-290c-4746-ba0f-274b885931e9" providerId="ADAL" clId="{E2F6CC62-A8FA-4CA3-B44E-705F9FC4EF55}" dt="2020-06-23T19:40:44.097" v="14"/>
        <pc:sldMkLst>
          <pc:docMk/>
          <pc:sldMk cId="2347595266" sldId="268"/>
        </pc:sldMkLst>
        <pc:spChg chg="mod">
          <ac:chgData name="Francis, Thomas" userId="2e7f689e-290c-4746-ba0f-274b885931e9" providerId="ADAL" clId="{E2F6CC62-A8FA-4CA3-B44E-705F9FC4EF55}" dt="2020-06-23T19:40:44.097" v="14"/>
          <ac:spMkLst>
            <pc:docMk/>
            <pc:sldMk cId="2347595266" sldId="268"/>
            <ac:spMk id="2" creationId="{98295DE0-31D7-4D91-A9AD-C3EE6CBCE0A4}"/>
          </ac:spMkLst>
        </pc:spChg>
      </pc:sldChg>
      <pc:sldChg chg="modSp add del">
        <pc:chgData name="Francis, Thomas" userId="2e7f689e-290c-4746-ba0f-274b885931e9" providerId="ADAL" clId="{E2F6CC62-A8FA-4CA3-B44E-705F9FC4EF55}" dt="2020-06-24T16:15:46.176" v="3377" actId="2696"/>
        <pc:sldMkLst>
          <pc:docMk/>
          <pc:sldMk cId="3782560227" sldId="269"/>
        </pc:sldMkLst>
        <pc:spChg chg="mod">
          <ac:chgData name="Francis, Thomas" userId="2e7f689e-290c-4746-ba0f-274b885931e9" providerId="ADAL" clId="{E2F6CC62-A8FA-4CA3-B44E-705F9FC4EF55}" dt="2020-06-24T16:15:01.670" v="3349" actId="20577"/>
          <ac:spMkLst>
            <pc:docMk/>
            <pc:sldMk cId="3782560227" sldId="269"/>
            <ac:spMk id="2" creationId="{C8C62815-189A-4B56-BE46-22DD75FF65EF}"/>
          </ac:spMkLst>
        </pc:spChg>
        <pc:spChg chg="mod">
          <ac:chgData name="Francis, Thomas" userId="2e7f689e-290c-4746-ba0f-274b885931e9" providerId="ADAL" clId="{E2F6CC62-A8FA-4CA3-B44E-705F9FC4EF55}" dt="2020-06-24T16:15:39.750" v="3376" actId="5793"/>
          <ac:spMkLst>
            <pc:docMk/>
            <pc:sldMk cId="3782560227" sldId="269"/>
            <ac:spMk id="3" creationId="{BE5FF881-FCB7-4DA1-8287-9465D4AC7E47}"/>
          </ac:spMkLst>
        </pc:spChg>
      </pc:sldChg>
      <pc:sldChg chg="add">
        <pc:chgData name="Francis, Thomas" userId="2e7f689e-290c-4746-ba0f-274b885931e9" providerId="ADAL" clId="{E2F6CC62-A8FA-4CA3-B44E-705F9FC4EF55}" dt="2020-06-23T19:47:10.964" v="18"/>
        <pc:sldMkLst>
          <pc:docMk/>
          <pc:sldMk cId="3084942385" sldId="270"/>
        </pc:sldMkLst>
      </pc:sldChg>
      <pc:sldChg chg="modSp add">
        <pc:chgData name="Francis, Thomas" userId="2e7f689e-290c-4746-ba0f-274b885931e9" providerId="ADAL" clId="{E2F6CC62-A8FA-4CA3-B44E-705F9FC4EF55}" dt="2020-06-24T16:19:59.666" v="3629" actId="20577"/>
        <pc:sldMkLst>
          <pc:docMk/>
          <pc:sldMk cId="2554370827" sldId="271"/>
        </pc:sldMkLst>
        <pc:spChg chg="mod">
          <ac:chgData name="Francis, Thomas" userId="2e7f689e-290c-4746-ba0f-274b885931e9" providerId="ADAL" clId="{E2F6CC62-A8FA-4CA3-B44E-705F9FC4EF55}" dt="2020-06-24T16:19:59.666" v="3629" actId="20577"/>
          <ac:spMkLst>
            <pc:docMk/>
            <pc:sldMk cId="2554370827" sldId="271"/>
            <ac:spMk id="3" creationId="{092F2695-6742-4FC6-BCF3-A1BA616EF10F}"/>
          </ac:spMkLst>
        </pc:spChg>
      </pc:sldChg>
      <pc:sldChg chg="modSp add">
        <pc:chgData name="Francis, Thomas" userId="2e7f689e-290c-4746-ba0f-274b885931e9" providerId="ADAL" clId="{E2F6CC62-A8FA-4CA3-B44E-705F9FC4EF55}" dt="2020-06-24T15:43:43.970" v="2034" actId="20577"/>
        <pc:sldMkLst>
          <pc:docMk/>
          <pc:sldMk cId="3345576059" sldId="272"/>
        </pc:sldMkLst>
        <pc:spChg chg="mod">
          <ac:chgData name="Francis, Thomas" userId="2e7f689e-290c-4746-ba0f-274b885931e9" providerId="ADAL" clId="{E2F6CC62-A8FA-4CA3-B44E-705F9FC4EF55}" dt="2020-06-24T15:43:43.970" v="2034" actId="20577"/>
          <ac:spMkLst>
            <pc:docMk/>
            <pc:sldMk cId="3345576059" sldId="272"/>
            <ac:spMk id="3" creationId="{71DB8266-80FE-4AE4-8A09-30C2E2B143AA}"/>
          </ac:spMkLst>
        </pc:spChg>
      </pc:sldChg>
      <pc:sldChg chg="modSp add">
        <pc:chgData name="Francis, Thomas" userId="2e7f689e-290c-4746-ba0f-274b885931e9" providerId="ADAL" clId="{E2F6CC62-A8FA-4CA3-B44E-705F9FC4EF55}" dt="2020-06-24T16:03:21.094" v="3201" actId="20577"/>
        <pc:sldMkLst>
          <pc:docMk/>
          <pc:sldMk cId="3166939221" sldId="273"/>
        </pc:sldMkLst>
        <pc:spChg chg="mod">
          <ac:chgData name="Francis, Thomas" userId="2e7f689e-290c-4746-ba0f-274b885931e9" providerId="ADAL" clId="{E2F6CC62-A8FA-4CA3-B44E-705F9FC4EF55}" dt="2020-06-24T16:03:11.206" v="3193" actId="20577"/>
          <ac:spMkLst>
            <pc:docMk/>
            <pc:sldMk cId="3166939221" sldId="273"/>
            <ac:spMk id="2" creationId="{0B49C125-978B-4A83-AF64-24CCB912E43E}"/>
          </ac:spMkLst>
        </pc:spChg>
        <pc:spChg chg="mod">
          <ac:chgData name="Francis, Thomas" userId="2e7f689e-290c-4746-ba0f-274b885931e9" providerId="ADAL" clId="{E2F6CC62-A8FA-4CA3-B44E-705F9FC4EF55}" dt="2020-06-24T16:03:21.094" v="3201" actId="20577"/>
          <ac:spMkLst>
            <pc:docMk/>
            <pc:sldMk cId="3166939221" sldId="273"/>
            <ac:spMk id="3" creationId="{4EDA088C-672F-4FD5-BCB0-9D0AA8F203F3}"/>
          </ac:spMkLst>
        </pc:spChg>
      </pc:sldChg>
      <pc:sldChg chg="modSp add">
        <pc:chgData name="Francis, Thomas" userId="2e7f689e-290c-4746-ba0f-274b885931e9" providerId="ADAL" clId="{E2F6CC62-A8FA-4CA3-B44E-705F9FC4EF55}" dt="2020-06-24T19:51:51.960" v="5696" actId="20577"/>
        <pc:sldMkLst>
          <pc:docMk/>
          <pc:sldMk cId="802107649" sldId="274"/>
        </pc:sldMkLst>
        <pc:spChg chg="mod">
          <ac:chgData name="Francis, Thomas" userId="2e7f689e-290c-4746-ba0f-274b885931e9" providerId="ADAL" clId="{E2F6CC62-A8FA-4CA3-B44E-705F9FC4EF55}" dt="2020-06-24T15:29:40.411" v="1186" actId="20577"/>
          <ac:spMkLst>
            <pc:docMk/>
            <pc:sldMk cId="802107649" sldId="274"/>
            <ac:spMk id="2" creationId="{C655FAB0-2617-44E7-B26F-B2A0B76DA4C5}"/>
          </ac:spMkLst>
        </pc:spChg>
        <pc:spChg chg="mod">
          <ac:chgData name="Francis, Thomas" userId="2e7f689e-290c-4746-ba0f-274b885931e9" providerId="ADAL" clId="{E2F6CC62-A8FA-4CA3-B44E-705F9FC4EF55}" dt="2020-06-24T19:51:51.960" v="5696" actId="20577"/>
          <ac:spMkLst>
            <pc:docMk/>
            <pc:sldMk cId="802107649" sldId="274"/>
            <ac:spMk id="3" creationId="{0048A07B-DA18-4859-91F7-B969763D3929}"/>
          </ac:spMkLst>
        </pc:spChg>
      </pc:sldChg>
      <pc:sldChg chg="delSp modSp add">
        <pc:chgData name="Francis, Thomas" userId="2e7f689e-290c-4746-ba0f-274b885931e9" providerId="ADAL" clId="{E2F6CC62-A8FA-4CA3-B44E-705F9FC4EF55}" dt="2020-06-24T16:20:30.912" v="3630" actId="1076"/>
        <pc:sldMkLst>
          <pc:docMk/>
          <pc:sldMk cId="1995032269" sldId="275"/>
        </pc:sldMkLst>
        <pc:spChg chg="mod">
          <ac:chgData name="Francis, Thomas" userId="2e7f689e-290c-4746-ba0f-274b885931e9" providerId="ADAL" clId="{E2F6CC62-A8FA-4CA3-B44E-705F9FC4EF55}" dt="2020-06-24T16:20:30.912" v="3630" actId="1076"/>
          <ac:spMkLst>
            <pc:docMk/>
            <pc:sldMk cId="1995032269" sldId="275"/>
            <ac:spMk id="2" creationId="{C1E7933A-B72C-42D5-9B4F-0A2E152CD722}"/>
          </ac:spMkLst>
        </pc:spChg>
        <pc:spChg chg="del">
          <ac:chgData name="Francis, Thomas" userId="2e7f689e-290c-4746-ba0f-274b885931e9" providerId="ADAL" clId="{E2F6CC62-A8FA-4CA3-B44E-705F9FC4EF55}" dt="2020-06-24T15:51:40.621" v="2304" actId="478"/>
          <ac:spMkLst>
            <pc:docMk/>
            <pc:sldMk cId="1995032269" sldId="275"/>
            <ac:spMk id="3" creationId="{039B51DA-8894-418D-88F9-DF51B36D5A37}"/>
          </ac:spMkLst>
        </pc:spChg>
      </pc:sldChg>
      <pc:sldChg chg="addSp delSp modSp add mod setBg setClrOvrMap">
        <pc:chgData name="Francis, Thomas" userId="2e7f689e-290c-4746-ba0f-274b885931e9" providerId="ADAL" clId="{E2F6CC62-A8FA-4CA3-B44E-705F9FC4EF55}" dt="2020-06-24T18:26:38.504" v="3842" actId="5793"/>
        <pc:sldMkLst>
          <pc:docMk/>
          <pc:sldMk cId="3591367428" sldId="276"/>
        </pc:sldMkLst>
        <pc:spChg chg="mod">
          <ac:chgData name="Francis, Thomas" userId="2e7f689e-290c-4746-ba0f-274b885931e9" providerId="ADAL" clId="{E2F6CC62-A8FA-4CA3-B44E-705F9FC4EF55}" dt="2020-06-24T18:26:19.105" v="3833" actId="26606"/>
          <ac:spMkLst>
            <pc:docMk/>
            <pc:sldMk cId="3591367428" sldId="276"/>
            <ac:spMk id="2" creationId="{B49FC23C-C953-47D4-B496-196234EDA877}"/>
          </ac:spMkLst>
        </pc:spChg>
        <pc:spChg chg="mod">
          <ac:chgData name="Francis, Thomas" userId="2e7f689e-290c-4746-ba0f-274b885931e9" providerId="ADAL" clId="{E2F6CC62-A8FA-4CA3-B44E-705F9FC4EF55}" dt="2020-06-24T18:26:38.504" v="3842" actId="5793"/>
          <ac:spMkLst>
            <pc:docMk/>
            <pc:sldMk cId="3591367428" sldId="276"/>
            <ac:spMk id="3" creationId="{93EE5CF0-0E11-4D8E-8D3C-67BC9D895DAB}"/>
          </ac:spMkLst>
        </pc:spChg>
        <pc:spChg chg="add del">
          <ac:chgData name="Francis, Thomas" userId="2e7f689e-290c-4746-ba0f-274b885931e9" providerId="ADAL" clId="{E2F6CC62-A8FA-4CA3-B44E-705F9FC4EF55}" dt="2020-06-24T18:25:40.330" v="3827"/>
          <ac:spMkLst>
            <pc:docMk/>
            <pc:sldMk cId="3591367428" sldId="276"/>
            <ac:spMk id="4" creationId="{FD4EFDD8-A5BB-4C10-8550-7F41842CEDB1}"/>
          </ac:spMkLst>
        </pc:spChg>
        <pc:spChg chg="add del">
          <ac:chgData name="Francis, Thomas" userId="2e7f689e-290c-4746-ba0f-274b885931e9" providerId="ADAL" clId="{E2F6CC62-A8FA-4CA3-B44E-705F9FC4EF55}" dt="2020-06-24T18:25:52.610" v="3829"/>
          <ac:spMkLst>
            <pc:docMk/>
            <pc:sldMk cId="3591367428" sldId="276"/>
            <ac:spMk id="5" creationId="{C5FA85AE-B68D-41F5-B7C3-6808C08B0806}"/>
          </ac:spMkLst>
        </pc:spChg>
        <pc:spChg chg="add del">
          <ac:chgData name="Francis, Thomas" userId="2e7f689e-290c-4746-ba0f-274b885931e9" providerId="ADAL" clId="{E2F6CC62-A8FA-4CA3-B44E-705F9FC4EF55}" dt="2020-06-24T18:26:19.050" v="3832" actId="26606"/>
          <ac:spMkLst>
            <pc:docMk/>
            <pc:sldMk cId="3591367428" sldId="276"/>
            <ac:spMk id="11" creationId="{FBFE3618-8387-4153-870E-99EA1B9784F5}"/>
          </ac:spMkLst>
        </pc:spChg>
        <pc:spChg chg="add del">
          <ac:chgData name="Francis, Thomas" userId="2e7f689e-290c-4746-ba0f-274b885931e9" providerId="ADAL" clId="{E2F6CC62-A8FA-4CA3-B44E-705F9FC4EF55}" dt="2020-06-24T18:26:19.050" v="3832" actId="26606"/>
          <ac:spMkLst>
            <pc:docMk/>
            <pc:sldMk cId="3591367428" sldId="276"/>
            <ac:spMk id="13" creationId="{BB99A42A-5548-4BB8-9115-A05821C360AB}"/>
          </ac:spMkLst>
        </pc:spChg>
        <pc:spChg chg="add del">
          <ac:chgData name="Francis, Thomas" userId="2e7f689e-290c-4746-ba0f-274b885931e9" providerId="ADAL" clId="{E2F6CC62-A8FA-4CA3-B44E-705F9FC4EF55}" dt="2020-06-24T18:26:19.050" v="3832" actId="26606"/>
          <ac:spMkLst>
            <pc:docMk/>
            <pc:sldMk cId="3591367428" sldId="276"/>
            <ac:spMk id="15" creationId="{D49441E5-946F-46B3-BDD2-BAD088532367}"/>
          </ac:spMkLst>
        </pc:spChg>
        <pc:spChg chg="add">
          <ac:chgData name="Francis, Thomas" userId="2e7f689e-290c-4746-ba0f-274b885931e9" providerId="ADAL" clId="{E2F6CC62-A8FA-4CA3-B44E-705F9FC4EF55}" dt="2020-06-24T18:26:19.105" v="3833" actId="26606"/>
          <ac:spMkLst>
            <pc:docMk/>
            <pc:sldMk cId="3591367428" sldId="276"/>
            <ac:spMk id="17" creationId="{35879851-1A1D-4246-AAA1-C484E858337D}"/>
          </ac:spMkLst>
        </pc:spChg>
        <pc:picChg chg="add mod ord">
          <ac:chgData name="Francis, Thomas" userId="2e7f689e-290c-4746-ba0f-274b885931e9" providerId="ADAL" clId="{E2F6CC62-A8FA-4CA3-B44E-705F9FC4EF55}" dt="2020-06-24T18:26:19.105" v="3833" actId="26606"/>
          <ac:picMkLst>
            <pc:docMk/>
            <pc:sldMk cId="3591367428" sldId="276"/>
            <ac:picMk id="6" creationId="{AFD84876-E4A6-48D0-80E6-18EF1D449423}"/>
          </ac:picMkLst>
        </pc:picChg>
      </pc:sldChg>
      <pc:sldChg chg="modSp add">
        <pc:chgData name="Francis, Thomas" userId="2e7f689e-290c-4746-ba0f-274b885931e9" providerId="ADAL" clId="{E2F6CC62-A8FA-4CA3-B44E-705F9FC4EF55}" dt="2020-06-24T18:35:52.693" v="4045" actId="20577"/>
        <pc:sldMkLst>
          <pc:docMk/>
          <pc:sldMk cId="923092625" sldId="277"/>
        </pc:sldMkLst>
        <pc:spChg chg="mod">
          <ac:chgData name="Francis, Thomas" userId="2e7f689e-290c-4746-ba0f-274b885931e9" providerId="ADAL" clId="{E2F6CC62-A8FA-4CA3-B44E-705F9FC4EF55}" dt="2020-06-24T18:28:56.069" v="3947" actId="20577"/>
          <ac:spMkLst>
            <pc:docMk/>
            <pc:sldMk cId="923092625" sldId="277"/>
            <ac:spMk id="2" creationId="{6F8F0856-2413-47D7-82FE-2AAEC63C3D84}"/>
          </ac:spMkLst>
        </pc:spChg>
        <pc:spChg chg="mod">
          <ac:chgData name="Francis, Thomas" userId="2e7f689e-290c-4746-ba0f-274b885931e9" providerId="ADAL" clId="{E2F6CC62-A8FA-4CA3-B44E-705F9FC4EF55}" dt="2020-06-24T18:35:52.693" v="4045" actId="20577"/>
          <ac:spMkLst>
            <pc:docMk/>
            <pc:sldMk cId="923092625" sldId="277"/>
            <ac:spMk id="3" creationId="{DCA3937A-F73E-428B-8B06-8371DEBC8BB9}"/>
          </ac:spMkLst>
        </pc:spChg>
      </pc:sldChg>
    </pc:docChg>
  </pc:docChgLst>
  <pc:docChgLst>
    <pc:chgData name="Thomas Francis" userId="5c2c6e3652e668e7" providerId="LiveId" clId="{63F3CF76-1364-475A-823F-3E38657C5F84}"/>
    <pc:docChg chg="custSel modSld sldOrd">
      <pc:chgData name="Thomas Francis" userId="5c2c6e3652e668e7" providerId="LiveId" clId="{63F3CF76-1364-475A-823F-3E38657C5F84}" dt="2020-06-25T00:01:11.186" v="177" actId="20577"/>
      <pc:docMkLst>
        <pc:docMk/>
      </pc:docMkLst>
      <pc:sldChg chg="modSp mod">
        <pc:chgData name="Thomas Francis" userId="5c2c6e3652e668e7" providerId="LiveId" clId="{63F3CF76-1364-475A-823F-3E38657C5F84}" dt="2020-06-24T23:58:01.864" v="145" actId="20577"/>
        <pc:sldMkLst>
          <pc:docMk/>
          <pc:sldMk cId="1218510847" sldId="260"/>
        </pc:sldMkLst>
        <pc:spChg chg="mod">
          <ac:chgData name="Thomas Francis" userId="5c2c6e3652e668e7" providerId="LiveId" clId="{63F3CF76-1364-475A-823F-3E38657C5F84}" dt="2020-06-24T23:58:01.864" v="145" actId="20577"/>
          <ac:spMkLst>
            <pc:docMk/>
            <pc:sldMk cId="1218510847" sldId="260"/>
            <ac:spMk id="3" creationId="{CFCB06AD-75C0-48A3-9D8C-FF5CEE3919A4}"/>
          </ac:spMkLst>
        </pc:spChg>
      </pc:sldChg>
      <pc:sldChg chg="modSp mod">
        <pc:chgData name="Thomas Francis" userId="5c2c6e3652e668e7" providerId="LiveId" clId="{63F3CF76-1364-475A-823F-3E38657C5F84}" dt="2020-06-24T23:51:55.403" v="0" actId="33524"/>
        <pc:sldMkLst>
          <pc:docMk/>
          <pc:sldMk cId="1869608470" sldId="261"/>
        </pc:sldMkLst>
        <pc:spChg chg="mod">
          <ac:chgData name="Thomas Francis" userId="5c2c6e3652e668e7" providerId="LiveId" clId="{63F3CF76-1364-475A-823F-3E38657C5F84}" dt="2020-06-24T23:51:55.403" v="0" actId="33524"/>
          <ac:spMkLst>
            <pc:docMk/>
            <pc:sldMk cId="1869608470" sldId="261"/>
            <ac:spMk id="3" creationId="{9D92BAF7-0615-4FB6-B39B-9CDCF6D1CA74}"/>
          </ac:spMkLst>
        </pc:spChg>
      </pc:sldChg>
      <pc:sldChg chg="modSp mod">
        <pc:chgData name="Thomas Francis" userId="5c2c6e3652e668e7" providerId="LiveId" clId="{63F3CF76-1364-475A-823F-3E38657C5F84}" dt="2020-06-24T23:54:07.901" v="7" actId="20577"/>
        <pc:sldMkLst>
          <pc:docMk/>
          <pc:sldMk cId="2268850528" sldId="267"/>
        </pc:sldMkLst>
        <pc:spChg chg="mod">
          <ac:chgData name="Thomas Francis" userId="5c2c6e3652e668e7" providerId="LiveId" clId="{63F3CF76-1364-475A-823F-3E38657C5F84}" dt="2020-06-24T23:54:07.901" v="7" actId="20577"/>
          <ac:spMkLst>
            <pc:docMk/>
            <pc:sldMk cId="2268850528" sldId="267"/>
            <ac:spMk id="3" creationId="{82D175DE-DD27-4B6D-A263-AF7633BD39F3}"/>
          </ac:spMkLst>
        </pc:spChg>
      </pc:sldChg>
      <pc:sldChg chg="modSp mod">
        <pc:chgData name="Thomas Francis" userId="5c2c6e3652e668e7" providerId="LiveId" clId="{63F3CF76-1364-475A-823F-3E38657C5F84}" dt="2020-06-25T00:01:11.186" v="177" actId="20577"/>
        <pc:sldMkLst>
          <pc:docMk/>
          <pc:sldMk cId="3084942385" sldId="270"/>
        </pc:sldMkLst>
        <pc:spChg chg="mod">
          <ac:chgData name="Thomas Francis" userId="5c2c6e3652e668e7" providerId="LiveId" clId="{63F3CF76-1364-475A-823F-3E38657C5F84}" dt="2020-06-25T00:01:11.186" v="177" actId="20577"/>
          <ac:spMkLst>
            <pc:docMk/>
            <pc:sldMk cId="3084942385" sldId="270"/>
            <ac:spMk id="3" creationId="{856D4DB8-51FC-457D-B0A1-049B0EF6BFA7}"/>
          </ac:spMkLst>
        </pc:spChg>
      </pc:sldChg>
      <pc:sldChg chg="modSp mod">
        <pc:chgData name="Thomas Francis" userId="5c2c6e3652e668e7" providerId="LiveId" clId="{63F3CF76-1364-475A-823F-3E38657C5F84}" dt="2020-06-24T23:55:48.658" v="103" actId="20577"/>
        <pc:sldMkLst>
          <pc:docMk/>
          <pc:sldMk cId="2554370827" sldId="271"/>
        </pc:sldMkLst>
        <pc:spChg chg="mod">
          <ac:chgData name="Thomas Francis" userId="5c2c6e3652e668e7" providerId="LiveId" clId="{63F3CF76-1364-475A-823F-3E38657C5F84}" dt="2020-06-24T23:55:48.658" v="103" actId="20577"/>
          <ac:spMkLst>
            <pc:docMk/>
            <pc:sldMk cId="2554370827" sldId="271"/>
            <ac:spMk id="3" creationId="{092F2695-6742-4FC6-BCF3-A1BA616EF10F}"/>
          </ac:spMkLst>
        </pc:spChg>
      </pc:sldChg>
      <pc:sldChg chg="ord">
        <pc:chgData name="Thomas Francis" userId="5c2c6e3652e668e7" providerId="LiveId" clId="{63F3CF76-1364-475A-823F-3E38657C5F84}" dt="2020-06-24T23:55:59.441" v="105"/>
        <pc:sldMkLst>
          <pc:docMk/>
          <pc:sldMk cId="3166939221"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igna.com/newsroom/news-releases/2018/new-cigna-study-reveals-loneliness-at-epidemic-levels-in-americ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ashingtonpost.com/news/on-leadership/wp/2017/10/04/this-former-surgeon-general-says-theres-a-loneliness-epidemic-and-work-is-partly-to-bla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2591039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ytimes.com/2017/07/31/well/family/binge-drinking-drops-among-teenagers.html" TargetMode="External"/><Relationship Id="rId2" Type="http://schemas.openxmlformats.org/officeDocument/2006/relationships/hyperlink" Target="https://www.pewforum.org/2016/08/23/2-religious-attendance-fluid-for-many-americans/" TargetMode="External"/><Relationship Id="rId1" Type="http://schemas.openxmlformats.org/officeDocument/2006/relationships/slideLayout" Target="../slideLayouts/slideLayout2.xml"/><Relationship Id="rId5" Type="http://schemas.openxmlformats.org/officeDocument/2006/relationships/hyperlink" Target="https://www.reuters.com/article/us-usa-health-sex/young-u-s-men-having-a-lot-less-sex-in-the-21st-century-study-shows-idUSKBN23J2LI" TargetMode="External"/><Relationship Id="rId4" Type="http://schemas.openxmlformats.org/officeDocument/2006/relationships/hyperlink" Target="http://www.monitoringthefuture.org/pubs/monographs/mtf-overview2016.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4D6C-9B62-40E2-A81E-6E3568794489}"/>
              </a:ext>
            </a:extLst>
          </p:cNvPr>
          <p:cNvSpPr>
            <a:spLocks noGrp="1"/>
          </p:cNvSpPr>
          <p:nvPr>
            <p:ph type="ctrTitle"/>
          </p:nvPr>
        </p:nvSpPr>
        <p:spPr/>
        <p:txBody>
          <a:bodyPr/>
          <a:lstStyle/>
          <a:p>
            <a:r>
              <a:rPr lang="en-US" dirty="0"/>
              <a:t>Name of This Business</a:t>
            </a:r>
          </a:p>
        </p:txBody>
      </p:sp>
      <p:sp>
        <p:nvSpPr>
          <p:cNvPr id="3" name="Subtitle 2">
            <a:extLst>
              <a:ext uri="{FF2B5EF4-FFF2-40B4-BE49-F238E27FC236}">
                <a16:creationId xmlns:a16="http://schemas.microsoft.com/office/drawing/2014/main" id="{A6D36364-E33E-43B3-8292-544DD087E1A1}"/>
              </a:ext>
            </a:extLst>
          </p:cNvPr>
          <p:cNvSpPr>
            <a:spLocks noGrp="1"/>
          </p:cNvSpPr>
          <p:nvPr>
            <p:ph type="subTitle" idx="1"/>
          </p:nvPr>
        </p:nvSpPr>
        <p:spPr/>
        <p:txBody>
          <a:bodyPr/>
          <a:lstStyle/>
          <a:p>
            <a:r>
              <a:rPr lang="en-US" i="1" dirty="0"/>
              <a:t>The</a:t>
            </a:r>
            <a:r>
              <a:rPr lang="en-US" dirty="0"/>
              <a:t> Adult Social Hub</a:t>
            </a:r>
          </a:p>
        </p:txBody>
      </p:sp>
    </p:spTree>
    <p:extLst>
      <p:ext uri="{BB962C8B-B14F-4D97-AF65-F5344CB8AC3E}">
        <p14:creationId xmlns:p14="http://schemas.microsoft.com/office/powerpoint/2010/main" val="11879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D4E4-98F4-4D9F-B822-03E91F005E9C}"/>
              </a:ext>
            </a:extLst>
          </p:cNvPr>
          <p:cNvSpPr>
            <a:spLocks noGrp="1"/>
          </p:cNvSpPr>
          <p:nvPr>
            <p:ph type="title"/>
          </p:nvPr>
        </p:nvSpPr>
        <p:spPr/>
        <p:txBody>
          <a:bodyPr/>
          <a:lstStyle/>
          <a:p>
            <a:r>
              <a:rPr lang="en-US" dirty="0"/>
              <a:t>Appealing to Human Nature</a:t>
            </a:r>
          </a:p>
        </p:txBody>
      </p:sp>
      <p:sp>
        <p:nvSpPr>
          <p:cNvPr id="3" name="Content Placeholder 2">
            <a:extLst>
              <a:ext uri="{FF2B5EF4-FFF2-40B4-BE49-F238E27FC236}">
                <a16:creationId xmlns:a16="http://schemas.microsoft.com/office/drawing/2014/main" id="{38614445-E97F-4EB7-A9CF-27D818C15CC8}"/>
              </a:ext>
            </a:extLst>
          </p:cNvPr>
          <p:cNvSpPr>
            <a:spLocks noGrp="1"/>
          </p:cNvSpPr>
          <p:nvPr>
            <p:ph idx="1"/>
          </p:nvPr>
        </p:nvSpPr>
        <p:spPr/>
        <p:txBody>
          <a:bodyPr/>
          <a:lstStyle/>
          <a:p>
            <a:r>
              <a:rPr lang="en-US" dirty="0"/>
              <a:t>Universal Languages</a:t>
            </a:r>
          </a:p>
          <a:p>
            <a:pPr lvl="1"/>
            <a:r>
              <a:rPr lang="en-US" dirty="0"/>
              <a:t>Dancing</a:t>
            </a:r>
          </a:p>
          <a:p>
            <a:pPr lvl="1"/>
            <a:r>
              <a:rPr lang="en-US" dirty="0"/>
              <a:t>Cooking</a:t>
            </a:r>
          </a:p>
          <a:p>
            <a:pPr lvl="1"/>
            <a:r>
              <a:rPr lang="en-US" dirty="0"/>
              <a:t>PCs and gaming</a:t>
            </a:r>
          </a:p>
          <a:p>
            <a:r>
              <a:rPr lang="en-US" dirty="0"/>
              <a:t>Amenities of a theoretical brick-and-mortar location:</a:t>
            </a:r>
          </a:p>
          <a:p>
            <a:pPr lvl="1"/>
            <a:r>
              <a:rPr lang="en-US" dirty="0"/>
              <a:t>Dance Area</a:t>
            </a:r>
          </a:p>
          <a:p>
            <a:pPr lvl="1"/>
            <a:r>
              <a:rPr lang="en-US" dirty="0"/>
              <a:t>Cooking Area</a:t>
            </a:r>
          </a:p>
          <a:p>
            <a:pPr lvl="1"/>
            <a:r>
              <a:rPr lang="en-US" dirty="0"/>
              <a:t>Eating Area</a:t>
            </a:r>
          </a:p>
          <a:p>
            <a:pPr lvl="1"/>
            <a:r>
              <a:rPr lang="en-US" dirty="0"/>
              <a:t>PC and gaming Area</a:t>
            </a:r>
          </a:p>
        </p:txBody>
      </p:sp>
    </p:spTree>
    <p:extLst>
      <p:ext uri="{BB962C8B-B14F-4D97-AF65-F5344CB8AC3E}">
        <p14:creationId xmlns:p14="http://schemas.microsoft.com/office/powerpoint/2010/main" val="358899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FAB0-2617-44E7-B26F-B2A0B76DA4C5}"/>
              </a:ext>
            </a:extLst>
          </p:cNvPr>
          <p:cNvSpPr>
            <a:spLocks noGrp="1"/>
          </p:cNvSpPr>
          <p:nvPr>
            <p:ph type="title"/>
          </p:nvPr>
        </p:nvSpPr>
        <p:spPr/>
        <p:txBody>
          <a:bodyPr/>
          <a:lstStyle/>
          <a:p>
            <a:r>
              <a:rPr lang="en-US" dirty="0"/>
              <a:t>Becoming a platform: Appealing to Local Professionals and Businesses</a:t>
            </a:r>
          </a:p>
        </p:txBody>
      </p:sp>
      <p:sp>
        <p:nvSpPr>
          <p:cNvPr id="3" name="Content Placeholder 2">
            <a:extLst>
              <a:ext uri="{FF2B5EF4-FFF2-40B4-BE49-F238E27FC236}">
                <a16:creationId xmlns:a16="http://schemas.microsoft.com/office/drawing/2014/main" id="{0048A07B-DA18-4859-91F7-B969763D3929}"/>
              </a:ext>
            </a:extLst>
          </p:cNvPr>
          <p:cNvSpPr>
            <a:spLocks noGrp="1"/>
          </p:cNvSpPr>
          <p:nvPr>
            <p:ph idx="1"/>
          </p:nvPr>
        </p:nvSpPr>
        <p:spPr/>
        <p:txBody>
          <a:bodyPr/>
          <a:lstStyle/>
          <a:p>
            <a:r>
              <a:rPr lang="en-US" dirty="0"/>
              <a:t>Weekdays:</a:t>
            </a:r>
          </a:p>
          <a:p>
            <a:pPr lvl="1"/>
            <a:r>
              <a:rPr lang="en-US" dirty="0"/>
              <a:t>Invite local dance groups, chefs, and tech developers or entrepreneurs to teach dancing, cooking, and </a:t>
            </a:r>
            <a:r>
              <a:rPr lang="en-US"/>
              <a:t>coding or entrepreneurship</a:t>
            </a:r>
            <a:r>
              <a:rPr lang="en-US" dirty="0"/>
              <a:t>.</a:t>
            </a:r>
          </a:p>
          <a:p>
            <a:pPr lvl="2"/>
            <a:r>
              <a:rPr lang="en-US" dirty="0"/>
              <a:t>We profit from entry fees and membership fees.</a:t>
            </a:r>
          </a:p>
          <a:p>
            <a:pPr lvl="2"/>
            <a:r>
              <a:rPr lang="en-US" dirty="0"/>
              <a:t>Professionals earn 100% of their teaching fees from students who sign up</a:t>
            </a:r>
          </a:p>
          <a:p>
            <a:r>
              <a:rPr lang="en-US" dirty="0"/>
              <a:t>Weekends:</a:t>
            </a:r>
          </a:p>
          <a:p>
            <a:pPr lvl="1"/>
            <a:r>
              <a:rPr lang="en-US" dirty="0"/>
              <a:t>The dance studio is converted to a night club space</a:t>
            </a:r>
          </a:p>
          <a:p>
            <a:pPr lvl="1"/>
            <a:r>
              <a:rPr lang="en-US" dirty="0"/>
              <a:t>The PC room is converted to a PC gaming space for friendly competition</a:t>
            </a:r>
          </a:p>
          <a:p>
            <a:pPr lvl="1"/>
            <a:r>
              <a:rPr lang="en-US" dirty="0"/>
              <a:t>Either high-end chefs hold classes or classes are targeted towards young people</a:t>
            </a:r>
          </a:p>
          <a:p>
            <a:pPr lvl="2"/>
            <a:r>
              <a:rPr lang="en-US" dirty="0"/>
              <a:t>Single’s nights, couples nights</a:t>
            </a:r>
          </a:p>
        </p:txBody>
      </p:sp>
    </p:spTree>
    <p:extLst>
      <p:ext uri="{BB962C8B-B14F-4D97-AF65-F5344CB8AC3E}">
        <p14:creationId xmlns:p14="http://schemas.microsoft.com/office/powerpoint/2010/main" val="802107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33A-B72C-42D5-9B4F-0A2E152CD722}"/>
              </a:ext>
            </a:extLst>
          </p:cNvPr>
          <p:cNvSpPr>
            <a:spLocks noGrp="1"/>
          </p:cNvSpPr>
          <p:nvPr>
            <p:ph type="ctrTitle"/>
          </p:nvPr>
        </p:nvSpPr>
        <p:spPr>
          <a:xfrm>
            <a:off x="2520432" y="4224807"/>
            <a:ext cx="7151135" cy="920997"/>
          </a:xfrm>
        </p:spPr>
        <p:txBody>
          <a:bodyPr/>
          <a:lstStyle/>
          <a:p>
            <a:r>
              <a:rPr lang="en-US" dirty="0"/>
              <a:t>Practical Challenges</a:t>
            </a:r>
          </a:p>
        </p:txBody>
      </p:sp>
    </p:spTree>
    <p:extLst>
      <p:ext uri="{BB962C8B-B14F-4D97-AF65-F5344CB8AC3E}">
        <p14:creationId xmlns:p14="http://schemas.microsoft.com/office/powerpoint/2010/main" val="199503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463E-1C73-4495-9B05-DD94995DA51C}"/>
              </a:ext>
            </a:extLst>
          </p:cNvPr>
          <p:cNvSpPr>
            <a:spLocks noGrp="1"/>
          </p:cNvSpPr>
          <p:nvPr>
            <p:ph type="title"/>
          </p:nvPr>
        </p:nvSpPr>
        <p:spPr/>
        <p:txBody>
          <a:bodyPr/>
          <a:lstStyle/>
          <a:p>
            <a:r>
              <a:rPr lang="en-US" dirty="0"/>
              <a:t>Getting people through the door</a:t>
            </a:r>
          </a:p>
        </p:txBody>
      </p:sp>
      <p:sp>
        <p:nvSpPr>
          <p:cNvPr id="3" name="Content Placeholder 2">
            <a:extLst>
              <a:ext uri="{FF2B5EF4-FFF2-40B4-BE49-F238E27FC236}">
                <a16:creationId xmlns:a16="http://schemas.microsoft.com/office/drawing/2014/main" id="{C83C7887-2280-44A9-A116-CC573F03482B}"/>
              </a:ext>
            </a:extLst>
          </p:cNvPr>
          <p:cNvSpPr>
            <a:spLocks noGrp="1"/>
          </p:cNvSpPr>
          <p:nvPr>
            <p:ph idx="1"/>
          </p:nvPr>
        </p:nvSpPr>
        <p:spPr/>
        <p:txBody>
          <a:bodyPr/>
          <a:lstStyle/>
          <a:p>
            <a:r>
              <a:rPr lang="en-US" dirty="0"/>
              <a:t>Professionals or experienced individuals can reserve time.</a:t>
            </a:r>
          </a:p>
          <a:p>
            <a:r>
              <a:rPr lang="en-US" dirty="0"/>
              <a:t>Win-win situation:</a:t>
            </a:r>
          </a:p>
          <a:p>
            <a:pPr lvl="1"/>
            <a:r>
              <a:rPr lang="en-US" dirty="0"/>
              <a:t>The business/professional receives our marketing channels, profit from teaching fees, and networking opportunities</a:t>
            </a:r>
          </a:p>
          <a:p>
            <a:pPr lvl="1"/>
            <a:r>
              <a:rPr lang="en-US" dirty="0"/>
              <a:t>We receive endorsement from businesses/professionals, profit from entry fees, and networking opportunities</a:t>
            </a:r>
          </a:p>
          <a:p>
            <a:pPr marL="457200" lvl="1" indent="0">
              <a:buNone/>
            </a:pPr>
            <a:endParaRPr lang="en-US" dirty="0"/>
          </a:p>
        </p:txBody>
      </p:sp>
    </p:spTree>
    <p:extLst>
      <p:ext uri="{BB962C8B-B14F-4D97-AF65-F5344CB8AC3E}">
        <p14:creationId xmlns:p14="http://schemas.microsoft.com/office/powerpoint/2010/main" val="76949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7C3D-BFC2-4468-9E2B-915398E1B4AA}"/>
              </a:ext>
            </a:extLst>
          </p:cNvPr>
          <p:cNvSpPr>
            <a:spLocks noGrp="1"/>
          </p:cNvSpPr>
          <p:nvPr>
            <p:ph type="title"/>
          </p:nvPr>
        </p:nvSpPr>
        <p:spPr/>
        <p:txBody>
          <a:bodyPr/>
          <a:lstStyle/>
          <a:p>
            <a:r>
              <a:rPr lang="en-US" dirty="0"/>
              <a:t>Screening Unknown Professionals and Experienced Individuals</a:t>
            </a:r>
          </a:p>
        </p:txBody>
      </p:sp>
      <p:sp>
        <p:nvSpPr>
          <p:cNvPr id="3" name="Content Placeholder 2">
            <a:extLst>
              <a:ext uri="{FF2B5EF4-FFF2-40B4-BE49-F238E27FC236}">
                <a16:creationId xmlns:a16="http://schemas.microsoft.com/office/drawing/2014/main" id="{82D175DE-DD27-4B6D-A263-AF7633BD39F3}"/>
              </a:ext>
            </a:extLst>
          </p:cNvPr>
          <p:cNvSpPr>
            <a:spLocks noGrp="1"/>
          </p:cNvSpPr>
          <p:nvPr>
            <p:ph idx="1"/>
          </p:nvPr>
        </p:nvSpPr>
        <p:spPr/>
        <p:txBody>
          <a:bodyPr/>
          <a:lstStyle/>
          <a:p>
            <a:r>
              <a:rPr lang="en-US" dirty="0"/>
              <a:t>Open every day</a:t>
            </a:r>
          </a:p>
          <a:p>
            <a:r>
              <a:rPr lang="en-US" dirty="0"/>
              <a:t>Our Sunday and weekday business hours will be 2pm to 10pm</a:t>
            </a:r>
          </a:p>
          <a:p>
            <a:r>
              <a:rPr lang="en-US" dirty="0"/>
              <a:t>Weekend (Friday and Saturday) business hours will be 6pm to 2am</a:t>
            </a:r>
          </a:p>
          <a:p>
            <a:r>
              <a:rPr lang="en-US" dirty="0"/>
              <a:t>Screening hours are flexible but must end 2 hours prior to opening</a:t>
            </a:r>
          </a:p>
          <a:p>
            <a:pPr lvl="1"/>
            <a:r>
              <a:rPr lang="en-US" dirty="0"/>
              <a:t>Resume</a:t>
            </a:r>
          </a:p>
          <a:p>
            <a:pPr lvl="1"/>
            <a:r>
              <a:rPr lang="en-US" dirty="0"/>
              <a:t>In-person personality assessment</a:t>
            </a:r>
          </a:p>
          <a:p>
            <a:pPr lvl="1"/>
            <a:r>
              <a:rPr lang="en-US" dirty="0"/>
              <a:t>Mock Performance and Review: cooking, dancing, or coding/entrepreneurship</a:t>
            </a:r>
          </a:p>
          <a:p>
            <a:pPr lvl="2"/>
            <a:r>
              <a:rPr lang="en-US" dirty="0"/>
              <a:t>Chefs must bring in their own food for their performance</a:t>
            </a:r>
          </a:p>
        </p:txBody>
      </p:sp>
    </p:spTree>
    <p:extLst>
      <p:ext uri="{BB962C8B-B14F-4D97-AF65-F5344CB8AC3E}">
        <p14:creationId xmlns:p14="http://schemas.microsoft.com/office/powerpoint/2010/main" val="226885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1A29-BC9A-4D1A-A73C-FDD2862C3BAA}"/>
              </a:ext>
            </a:extLst>
          </p:cNvPr>
          <p:cNvSpPr>
            <a:spLocks noGrp="1"/>
          </p:cNvSpPr>
          <p:nvPr>
            <p:ph type="title"/>
          </p:nvPr>
        </p:nvSpPr>
        <p:spPr/>
        <p:txBody>
          <a:bodyPr/>
          <a:lstStyle/>
          <a:p>
            <a:r>
              <a:rPr lang="en-US" dirty="0"/>
              <a:t>Maintaining Long-term relevancy: flexibility and foresight.</a:t>
            </a:r>
          </a:p>
        </p:txBody>
      </p:sp>
      <p:sp>
        <p:nvSpPr>
          <p:cNvPr id="3" name="Content Placeholder 2">
            <a:extLst>
              <a:ext uri="{FF2B5EF4-FFF2-40B4-BE49-F238E27FC236}">
                <a16:creationId xmlns:a16="http://schemas.microsoft.com/office/drawing/2014/main" id="{D42A00CE-02EC-46F2-9902-98278BC8FA74}"/>
              </a:ext>
            </a:extLst>
          </p:cNvPr>
          <p:cNvSpPr>
            <a:spLocks noGrp="1"/>
          </p:cNvSpPr>
          <p:nvPr>
            <p:ph idx="1"/>
          </p:nvPr>
        </p:nvSpPr>
        <p:spPr/>
        <p:txBody>
          <a:bodyPr/>
          <a:lstStyle/>
          <a:p>
            <a:r>
              <a:rPr lang="en-US" dirty="0"/>
              <a:t>Flexibility in space usage and brand</a:t>
            </a:r>
          </a:p>
          <a:p>
            <a:pPr lvl="1"/>
            <a:r>
              <a:rPr lang="en-US" dirty="0"/>
              <a:t>Three routes: professional development route, community education route, entertainment route.</a:t>
            </a:r>
          </a:p>
          <a:p>
            <a:pPr lvl="1"/>
            <a:r>
              <a:rPr lang="en-US" dirty="0"/>
              <a:t>If one activity becomes overwhelming profitable, we may transform a space to another kind of space.</a:t>
            </a:r>
          </a:p>
          <a:p>
            <a:r>
              <a:rPr lang="en-US" dirty="0"/>
              <a:t>Incorporation of tech at the very beginning to future-proof the space</a:t>
            </a:r>
          </a:p>
        </p:txBody>
      </p:sp>
    </p:spTree>
    <p:extLst>
      <p:ext uri="{BB962C8B-B14F-4D97-AF65-F5344CB8AC3E}">
        <p14:creationId xmlns:p14="http://schemas.microsoft.com/office/powerpoint/2010/main" val="137240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99FA-0186-4237-9979-3B7E114399E2}"/>
              </a:ext>
            </a:extLst>
          </p:cNvPr>
          <p:cNvSpPr>
            <a:spLocks noGrp="1"/>
          </p:cNvSpPr>
          <p:nvPr>
            <p:ph type="title"/>
          </p:nvPr>
        </p:nvSpPr>
        <p:spPr/>
        <p:txBody>
          <a:bodyPr/>
          <a:lstStyle/>
          <a:p>
            <a:r>
              <a:rPr lang="en-US" dirty="0"/>
              <a:t>Avoiding Liability in the Kitchen</a:t>
            </a:r>
          </a:p>
        </p:txBody>
      </p:sp>
      <p:sp>
        <p:nvSpPr>
          <p:cNvPr id="3" name="Content Placeholder 2">
            <a:extLst>
              <a:ext uri="{FF2B5EF4-FFF2-40B4-BE49-F238E27FC236}">
                <a16:creationId xmlns:a16="http://schemas.microsoft.com/office/drawing/2014/main" id="{856D4DB8-51FC-457D-B0A1-049B0EF6BFA7}"/>
              </a:ext>
            </a:extLst>
          </p:cNvPr>
          <p:cNvSpPr>
            <a:spLocks noGrp="1"/>
          </p:cNvSpPr>
          <p:nvPr>
            <p:ph idx="1"/>
          </p:nvPr>
        </p:nvSpPr>
        <p:spPr/>
        <p:txBody>
          <a:bodyPr/>
          <a:lstStyle/>
          <a:p>
            <a:r>
              <a:rPr lang="en-US" dirty="0"/>
              <a:t>Chefs will be encouraged to bring an assistant to supervise and dismiss people at will</a:t>
            </a:r>
          </a:p>
          <a:p>
            <a:r>
              <a:rPr lang="en-US" dirty="0"/>
              <a:t>Liability waivers and allergy forms.</a:t>
            </a:r>
          </a:p>
          <a:p>
            <a:r>
              <a:rPr lang="en-US" dirty="0"/>
              <a:t>Separating food into food-specific fridges and shelves to prevent cross-contamination</a:t>
            </a:r>
          </a:p>
        </p:txBody>
      </p:sp>
    </p:spTree>
    <p:extLst>
      <p:ext uri="{BB962C8B-B14F-4D97-AF65-F5344CB8AC3E}">
        <p14:creationId xmlns:p14="http://schemas.microsoft.com/office/powerpoint/2010/main" val="308494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B1E5-3D5A-499C-92D8-9926CB2F0CA1}"/>
              </a:ext>
            </a:extLst>
          </p:cNvPr>
          <p:cNvSpPr>
            <a:spLocks noGrp="1"/>
          </p:cNvSpPr>
          <p:nvPr>
            <p:ph type="title"/>
          </p:nvPr>
        </p:nvSpPr>
        <p:spPr/>
        <p:txBody>
          <a:bodyPr/>
          <a:lstStyle/>
          <a:p>
            <a:r>
              <a:rPr lang="en-US" dirty="0"/>
              <a:t>Type of Business</a:t>
            </a:r>
          </a:p>
        </p:txBody>
      </p:sp>
      <p:sp>
        <p:nvSpPr>
          <p:cNvPr id="3" name="Content Placeholder 2">
            <a:extLst>
              <a:ext uri="{FF2B5EF4-FFF2-40B4-BE49-F238E27FC236}">
                <a16:creationId xmlns:a16="http://schemas.microsoft.com/office/drawing/2014/main" id="{092F2695-6742-4FC6-BCF3-A1BA616EF10F}"/>
              </a:ext>
            </a:extLst>
          </p:cNvPr>
          <p:cNvSpPr>
            <a:spLocks noGrp="1"/>
          </p:cNvSpPr>
          <p:nvPr>
            <p:ph idx="1"/>
          </p:nvPr>
        </p:nvSpPr>
        <p:spPr/>
        <p:txBody>
          <a:bodyPr/>
          <a:lstStyle/>
          <a:p>
            <a:r>
              <a:rPr lang="en-US" dirty="0"/>
              <a:t>Will likely operate as a for-profit LLC</a:t>
            </a:r>
          </a:p>
          <a:p>
            <a:r>
              <a:rPr lang="en-US" dirty="0"/>
              <a:t>Unlikely, but it’s also possible to operate as a non-profit because we are technically working on a public health issue</a:t>
            </a:r>
          </a:p>
        </p:txBody>
      </p:sp>
    </p:spTree>
    <p:extLst>
      <p:ext uri="{BB962C8B-B14F-4D97-AF65-F5344CB8AC3E}">
        <p14:creationId xmlns:p14="http://schemas.microsoft.com/office/powerpoint/2010/main" val="255437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C125-978B-4A83-AF64-24CCB912E43E}"/>
              </a:ext>
            </a:extLst>
          </p:cNvPr>
          <p:cNvSpPr>
            <a:spLocks noGrp="1"/>
          </p:cNvSpPr>
          <p:nvPr>
            <p:ph type="title"/>
          </p:nvPr>
        </p:nvSpPr>
        <p:spPr/>
        <p:txBody>
          <a:bodyPr/>
          <a:lstStyle/>
          <a:p>
            <a:r>
              <a:rPr lang="en-US" dirty="0"/>
              <a:t>Target Demographic: 18-80 year-olds in the New Haven County Area, CT</a:t>
            </a:r>
          </a:p>
        </p:txBody>
      </p:sp>
      <p:sp>
        <p:nvSpPr>
          <p:cNvPr id="3" name="Content Placeholder 2">
            <a:extLst>
              <a:ext uri="{FF2B5EF4-FFF2-40B4-BE49-F238E27FC236}">
                <a16:creationId xmlns:a16="http://schemas.microsoft.com/office/drawing/2014/main" id="{4EDA088C-672F-4FD5-BCB0-9D0AA8F203F3}"/>
              </a:ext>
            </a:extLst>
          </p:cNvPr>
          <p:cNvSpPr>
            <a:spLocks noGrp="1"/>
          </p:cNvSpPr>
          <p:nvPr>
            <p:ph idx="1"/>
          </p:nvPr>
        </p:nvSpPr>
        <p:spPr/>
        <p:txBody>
          <a:bodyPr/>
          <a:lstStyle/>
          <a:p>
            <a:r>
              <a:rPr lang="en-US" dirty="0"/>
              <a:t>Target Demographic size in New Haven County: ~people</a:t>
            </a:r>
          </a:p>
          <a:p>
            <a:r>
              <a:rPr lang="en-US" dirty="0"/>
              <a:t>Percent of people needed to break even: ______%</a:t>
            </a:r>
          </a:p>
          <a:p>
            <a:r>
              <a:rPr lang="en-US" dirty="0"/>
              <a:t>Percent of people needed to reach max capacity: 0.2%</a:t>
            </a:r>
          </a:p>
        </p:txBody>
      </p:sp>
    </p:spTree>
    <p:extLst>
      <p:ext uri="{BB962C8B-B14F-4D97-AF65-F5344CB8AC3E}">
        <p14:creationId xmlns:p14="http://schemas.microsoft.com/office/powerpoint/2010/main" val="316693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DFBD-C4F8-4F2B-B418-027C2D9234B8}"/>
              </a:ext>
            </a:extLst>
          </p:cNvPr>
          <p:cNvSpPr>
            <a:spLocks noGrp="1"/>
          </p:cNvSpPr>
          <p:nvPr>
            <p:ph type="title"/>
          </p:nvPr>
        </p:nvSpPr>
        <p:spPr/>
        <p:txBody>
          <a:bodyPr/>
          <a:lstStyle/>
          <a:p>
            <a:r>
              <a:rPr lang="en-US" dirty="0"/>
              <a:t>Finances</a:t>
            </a:r>
          </a:p>
        </p:txBody>
      </p:sp>
      <p:sp>
        <p:nvSpPr>
          <p:cNvPr id="3" name="Content Placeholder 2">
            <a:extLst>
              <a:ext uri="{FF2B5EF4-FFF2-40B4-BE49-F238E27FC236}">
                <a16:creationId xmlns:a16="http://schemas.microsoft.com/office/drawing/2014/main" id="{71DB8266-80FE-4AE4-8A09-30C2E2B143AA}"/>
              </a:ext>
            </a:extLst>
          </p:cNvPr>
          <p:cNvSpPr>
            <a:spLocks noGrp="1"/>
          </p:cNvSpPr>
          <p:nvPr>
            <p:ph idx="1"/>
          </p:nvPr>
        </p:nvSpPr>
        <p:spPr/>
        <p:txBody>
          <a:bodyPr/>
          <a:lstStyle/>
          <a:p>
            <a:r>
              <a:rPr lang="en-US" dirty="0"/>
              <a:t>Operating Costs: _________ for the first six months of operation</a:t>
            </a:r>
          </a:p>
          <a:p>
            <a:r>
              <a:rPr lang="en-US" dirty="0"/>
              <a:t>Overhead: ______</a:t>
            </a:r>
          </a:p>
          <a:p>
            <a:r>
              <a:rPr lang="en-US" dirty="0"/>
              <a:t>Funding estimate total: _________</a:t>
            </a:r>
          </a:p>
          <a:p>
            <a:r>
              <a:rPr lang="en-US" dirty="0"/>
              <a:t>Break-even point: an engaged community of ___ people</a:t>
            </a:r>
          </a:p>
          <a:p>
            <a:r>
              <a:rPr lang="en-US" dirty="0"/>
              <a:t>Max community engagement capacity: ___ people</a:t>
            </a:r>
          </a:p>
        </p:txBody>
      </p:sp>
    </p:spTree>
    <p:extLst>
      <p:ext uri="{BB962C8B-B14F-4D97-AF65-F5344CB8AC3E}">
        <p14:creationId xmlns:p14="http://schemas.microsoft.com/office/powerpoint/2010/main" val="334557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27AA-D214-4CB7-B091-BBB36FE26B5A}"/>
              </a:ext>
            </a:extLst>
          </p:cNvPr>
          <p:cNvSpPr>
            <a:spLocks noGrp="1"/>
          </p:cNvSpPr>
          <p:nvPr>
            <p:ph type="title"/>
          </p:nvPr>
        </p:nvSpPr>
        <p:spPr/>
        <p:txBody>
          <a:bodyPr/>
          <a:lstStyle/>
          <a:p>
            <a:r>
              <a:rPr lang="en-US" dirty="0"/>
              <a:t>The Loneliness Epidemic in the U.S.</a:t>
            </a:r>
          </a:p>
        </p:txBody>
      </p:sp>
      <p:sp>
        <p:nvSpPr>
          <p:cNvPr id="3" name="Content Placeholder 2">
            <a:extLst>
              <a:ext uri="{FF2B5EF4-FFF2-40B4-BE49-F238E27FC236}">
                <a16:creationId xmlns:a16="http://schemas.microsoft.com/office/drawing/2014/main" id="{2ACBEB85-D66C-4239-B404-B1EAD1E1AB74}"/>
              </a:ext>
            </a:extLst>
          </p:cNvPr>
          <p:cNvSpPr>
            <a:spLocks noGrp="1"/>
          </p:cNvSpPr>
          <p:nvPr>
            <p:ph idx="1"/>
          </p:nvPr>
        </p:nvSpPr>
        <p:spPr>
          <a:xfrm>
            <a:off x="2589212" y="1534602"/>
            <a:ext cx="8915400" cy="4376620"/>
          </a:xfrm>
        </p:spPr>
        <p:txBody>
          <a:bodyPr>
            <a:normAutofit fontScale="70000" lnSpcReduction="20000"/>
          </a:bodyPr>
          <a:lstStyle/>
          <a:p>
            <a:r>
              <a:rPr lang="en-US" b="1" dirty="0"/>
              <a:t>Nearly half</a:t>
            </a:r>
            <a:r>
              <a:rPr lang="en-US" dirty="0"/>
              <a:t> of Americans report sometimes or always feeling alone (46 percent) or left out (47 percent).</a:t>
            </a:r>
          </a:p>
          <a:p>
            <a:r>
              <a:rPr lang="en-US" b="1" dirty="0"/>
              <a:t>One in four</a:t>
            </a:r>
            <a:r>
              <a:rPr lang="en-US" dirty="0"/>
              <a:t> Americans (27 percent) rarely or never feel as though there are people who really understand them.</a:t>
            </a:r>
          </a:p>
          <a:p>
            <a:r>
              <a:rPr lang="en-US" b="1" dirty="0"/>
              <a:t>Two in five</a:t>
            </a:r>
            <a:r>
              <a:rPr lang="en-US" dirty="0"/>
              <a:t> Americans sometimes or always feel that their relationships are not meaningful (43 percent) and that they are isolated from others (43 percent).</a:t>
            </a:r>
          </a:p>
          <a:p>
            <a:r>
              <a:rPr lang="en-US" b="1" dirty="0"/>
              <a:t>One in five</a:t>
            </a:r>
            <a:r>
              <a:rPr lang="en-US" dirty="0"/>
              <a:t> people report they rarely or never feel close to people (20 percent) or feel like there are people they can talk to (18 percent).</a:t>
            </a:r>
          </a:p>
          <a:p>
            <a:r>
              <a:rPr lang="en-US" dirty="0"/>
              <a:t>Americans who live with others are less likely to be lonely (average loneliness score of 43.5) compared to those who live alone (46.4). However, this does not apply to single parents/guardians (average loneliness score of 48.2) – </a:t>
            </a:r>
            <a:r>
              <a:rPr lang="en-US" b="1" dirty="0"/>
              <a:t>even though they live with children, they are more likely to be lonely</a:t>
            </a:r>
            <a:r>
              <a:rPr lang="en-US" dirty="0"/>
              <a:t>.</a:t>
            </a:r>
          </a:p>
          <a:p>
            <a:r>
              <a:rPr lang="en-US" b="1" dirty="0"/>
              <a:t>Only around half of Americans</a:t>
            </a:r>
            <a:r>
              <a:rPr lang="en-US" dirty="0"/>
              <a:t> (53 percent) have meaningful in-person social interactions, such as having an extended conversation with a friend or spending quality time with family, on a daily basis.</a:t>
            </a:r>
          </a:p>
          <a:p>
            <a:r>
              <a:rPr lang="en-US" b="1" dirty="0"/>
              <a:t>Generation Z (adults ages 18-22) is the loneliest generation</a:t>
            </a:r>
            <a:r>
              <a:rPr lang="en-US" dirty="0"/>
              <a:t> and claims to be in worse health than older generations.</a:t>
            </a:r>
          </a:p>
          <a:p>
            <a:r>
              <a:rPr lang="en-US" b="1" dirty="0"/>
              <a:t>Social media use alone is not a predictor of loneliness</a:t>
            </a:r>
            <a:r>
              <a:rPr lang="en-US" dirty="0"/>
              <a:t>; respondents defined as very heavy users of social media have a loneliness score (43.5) that is not markedly different from the score of those who never use social media (41.7).</a:t>
            </a:r>
          </a:p>
          <a:p>
            <a:r>
              <a:rPr lang="en-US" dirty="0">
                <a:hlinkClick r:id="rId2"/>
              </a:rPr>
              <a:t>https://www.cigna.com/newsroom/news-releases/2018/new-cigna-study-reveals-loneliness-at-epidemic-levels-in-america</a:t>
            </a:r>
            <a:endParaRPr lang="en-US" dirty="0"/>
          </a:p>
        </p:txBody>
      </p:sp>
    </p:spTree>
    <p:extLst>
      <p:ext uri="{BB962C8B-B14F-4D97-AF65-F5344CB8AC3E}">
        <p14:creationId xmlns:p14="http://schemas.microsoft.com/office/powerpoint/2010/main" val="2261067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FD84876-E4A6-48D0-80E6-18EF1D449423}"/>
              </a:ext>
            </a:extLst>
          </p:cNvPr>
          <p:cNvPicPr>
            <a:picLocks noChangeAspect="1"/>
          </p:cNvPicPr>
          <p:nvPr/>
        </p:nvPicPr>
        <p:blipFill rotWithShape="1">
          <a:blip r:embed="rId2">
            <a:alphaModFix amt="35000"/>
          </a:blip>
          <a:srcRect b="15730"/>
          <a:stretch/>
        </p:blipFill>
        <p:spPr>
          <a:xfrm>
            <a:off x="-8825" y="10"/>
            <a:ext cx="12192000" cy="6857990"/>
          </a:xfrm>
          <a:prstGeom prst="rect">
            <a:avLst/>
          </a:prstGeom>
        </p:spPr>
      </p:pic>
      <p:sp>
        <p:nvSpPr>
          <p:cNvPr id="2" name="Title 1">
            <a:extLst>
              <a:ext uri="{FF2B5EF4-FFF2-40B4-BE49-F238E27FC236}">
                <a16:creationId xmlns:a16="http://schemas.microsoft.com/office/drawing/2014/main" id="{B49FC23C-C953-47D4-B496-196234EDA877}"/>
              </a:ext>
            </a:extLst>
          </p:cNvPr>
          <p:cNvSpPr>
            <a:spLocks noGrp="1"/>
          </p:cNvSpPr>
          <p:nvPr>
            <p:ph type="title"/>
          </p:nvPr>
        </p:nvSpPr>
        <p:spPr>
          <a:xfrm>
            <a:off x="2592925" y="624110"/>
            <a:ext cx="8911687" cy="1280890"/>
          </a:xfrm>
        </p:spPr>
        <p:txBody>
          <a:bodyPr>
            <a:normAutofit/>
          </a:bodyPr>
          <a:lstStyle/>
          <a:p>
            <a:r>
              <a:rPr lang="en-US" dirty="0"/>
              <a:t>The Loneliness Epidemic in the U.S. (continued)</a:t>
            </a:r>
          </a:p>
        </p:txBody>
      </p:sp>
      <p:sp>
        <p:nvSpPr>
          <p:cNvPr id="3" name="Content Placeholder 2">
            <a:extLst>
              <a:ext uri="{FF2B5EF4-FFF2-40B4-BE49-F238E27FC236}">
                <a16:creationId xmlns:a16="http://schemas.microsoft.com/office/drawing/2014/main" id="{93EE5CF0-0E11-4D8E-8D3C-67BC9D895DAB}"/>
              </a:ext>
            </a:extLst>
          </p:cNvPr>
          <p:cNvSpPr>
            <a:spLocks noGrp="1"/>
          </p:cNvSpPr>
          <p:nvPr>
            <p:ph idx="1"/>
          </p:nvPr>
        </p:nvSpPr>
        <p:spPr>
          <a:xfrm>
            <a:off x="2589212" y="2133600"/>
            <a:ext cx="8915400" cy="3777622"/>
          </a:xfrm>
        </p:spPr>
        <p:txBody>
          <a:bodyPr>
            <a:normAutofit lnSpcReduction="10000"/>
          </a:bodyPr>
          <a:lstStyle/>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r>
              <a:rPr lang="en-US" dirty="0"/>
              <a:t>Former U.S. surgeon general, Vivek H. Murthy, emphasizes the unseen, but catastrophic effects of the loneliness epidemic.</a:t>
            </a:r>
          </a:p>
          <a:p>
            <a:pPr>
              <a:buClr>
                <a:srgbClr val="915242"/>
              </a:buClr>
            </a:pPr>
            <a:r>
              <a:rPr lang="en-US" dirty="0">
                <a:hlinkClick r:id="rId3"/>
              </a:rPr>
              <a:t>https://www.washingtonpost.com/news/on-leadership/wp/2017/10/04/this-former-surgeon-general-says-theres-a-loneliness-epidemic-and-work-is-partly-to-blame/</a:t>
            </a:r>
            <a:endParaRPr lang="en-US" dirty="0"/>
          </a:p>
          <a:p>
            <a:pPr>
              <a:buClr>
                <a:srgbClr val="915242"/>
              </a:buClr>
            </a:pPr>
            <a:endParaRPr lang="en-US" dirty="0"/>
          </a:p>
        </p:txBody>
      </p:sp>
    </p:spTree>
    <p:extLst>
      <p:ext uri="{BB962C8B-B14F-4D97-AF65-F5344CB8AC3E}">
        <p14:creationId xmlns:p14="http://schemas.microsoft.com/office/powerpoint/2010/main" val="35913674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0856-2413-47D7-82FE-2AAEC63C3D84}"/>
              </a:ext>
            </a:extLst>
          </p:cNvPr>
          <p:cNvSpPr>
            <a:spLocks noGrp="1"/>
          </p:cNvSpPr>
          <p:nvPr>
            <p:ph type="title"/>
          </p:nvPr>
        </p:nvSpPr>
        <p:spPr/>
        <p:txBody>
          <a:bodyPr>
            <a:normAutofit/>
          </a:bodyPr>
          <a:lstStyle/>
          <a:p>
            <a:r>
              <a:rPr lang="en-US" dirty="0"/>
              <a:t>Health Effects of the Loneliness</a:t>
            </a:r>
          </a:p>
        </p:txBody>
      </p:sp>
      <p:sp>
        <p:nvSpPr>
          <p:cNvPr id="3" name="Content Placeholder 2">
            <a:extLst>
              <a:ext uri="{FF2B5EF4-FFF2-40B4-BE49-F238E27FC236}">
                <a16:creationId xmlns:a16="http://schemas.microsoft.com/office/drawing/2014/main" id="{DCA3937A-F73E-428B-8B06-8371DEBC8BB9}"/>
              </a:ext>
            </a:extLst>
          </p:cNvPr>
          <p:cNvSpPr>
            <a:spLocks noGrp="1"/>
          </p:cNvSpPr>
          <p:nvPr>
            <p:ph idx="1"/>
          </p:nvPr>
        </p:nvSpPr>
        <p:spPr/>
        <p:txBody>
          <a:bodyPr>
            <a:normAutofit/>
          </a:bodyPr>
          <a:lstStyle/>
          <a:p>
            <a:r>
              <a:rPr lang="en-US" dirty="0"/>
              <a:t>“Current evidence indicates that heightened risk for mortality from a lack of social relationships is greater than that from obesity…”</a:t>
            </a:r>
          </a:p>
          <a:p>
            <a:r>
              <a:rPr lang="en-US" dirty="0"/>
              <a:t>“Researchers have predicted that loneliness will reach epidemic proportions by 2030 unless action is taken (Linehan et al., 2014).”</a:t>
            </a:r>
          </a:p>
          <a:p>
            <a:r>
              <a:rPr lang="en-US" dirty="0">
                <a:hlinkClick r:id="rId2"/>
              </a:rPr>
              <a:t>https://pubmed.ncbi.nlm.nih.gov/25910392/</a:t>
            </a:r>
            <a:endParaRPr lang="en-US" dirty="0"/>
          </a:p>
        </p:txBody>
      </p:sp>
    </p:spTree>
    <p:extLst>
      <p:ext uri="{BB962C8B-B14F-4D97-AF65-F5344CB8AC3E}">
        <p14:creationId xmlns:p14="http://schemas.microsoft.com/office/powerpoint/2010/main" val="92309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2D7CD-753D-4A6A-8CFD-C62EE5AACC66}"/>
              </a:ext>
            </a:extLst>
          </p:cNvPr>
          <p:cNvSpPr>
            <a:spLocks noGrp="1"/>
          </p:cNvSpPr>
          <p:nvPr>
            <p:ph type="title"/>
          </p:nvPr>
        </p:nvSpPr>
        <p:spPr/>
        <p:txBody>
          <a:bodyPr/>
          <a:lstStyle/>
          <a:p>
            <a:r>
              <a:rPr lang="en-US" dirty="0"/>
              <a:t>Mission</a:t>
            </a:r>
          </a:p>
        </p:txBody>
      </p:sp>
      <p:sp>
        <p:nvSpPr>
          <p:cNvPr id="3" name="Content Placeholder 2">
            <a:extLst>
              <a:ext uri="{FF2B5EF4-FFF2-40B4-BE49-F238E27FC236}">
                <a16:creationId xmlns:a16="http://schemas.microsoft.com/office/drawing/2014/main" id="{DA475984-AACC-404F-9DED-331D7A7B3FEF}"/>
              </a:ext>
            </a:extLst>
          </p:cNvPr>
          <p:cNvSpPr>
            <a:spLocks noGrp="1"/>
          </p:cNvSpPr>
          <p:nvPr>
            <p:ph idx="1"/>
          </p:nvPr>
        </p:nvSpPr>
        <p:spPr/>
        <p:txBody>
          <a:bodyPr/>
          <a:lstStyle/>
          <a:p>
            <a:r>
              <a:rPr lang="en-US" dirty="0"/>
              <a:t>To mitigate the loneliness epidemic in the U.S. by creating a platform that allows people to form deep and meaningful connections within their local community.</a:t>
            </a:r>
          </a:p>
        </p:txBody>
      </p:sp>
    </p:spTree>
    <p:extLst>
      <p:ext uri="{BB962C8B-B14F-4D97-AF65-F5344CB8AC3E}">
        <p14:creationId xmlns:p14="http://schemas.microsoft.com/office/powerpoint/2010/main" val="312084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E9493-B9AD-4917-A903-3B6FE53A9442}"/>
              </a:ext>
            </a:extLst>
          </p:cNvPr>
          <p:cNvSpPr>
            <a:spLocks noGrp="1"/>
          </p:cNvSpPr>
          <p:nvPr>
            <p:ph type="title"/>
          </p:nvPr>
        </p:nvSpPr>
        <p:spPr>
          <a:xfrm>
            <a:off x="1046019" y="942108"/>
            <a:ext cx="3256550" cy="4969113"/>
          </a:xfrm>
        </p:spPr>
        <p:txBody>
          <a:bodyPr anchor="ctr">
            <a:normAutofit/>
          </a:bodyPr>
          <a:lstStyle/>
          <a:p>
            <a:r>
              <a:rPr lang="en-US" dirty="0">
                <a:solidFill>
                  <a:schemeClr val="tx2">
                    <a:lumMod val="75000"/>
                  </a:schemeClr>
                </a:solidFill>
              </a:rPr>
              <a:t>App Saturation in the Digital Age:</a:t>
            </a:r>
            <a:br>
              <a:rPr lang="en-US" dirty="0">
                <a:solidFill>
                  <a:schemeClr val="tx2">
                    <a:lumMod val="75000"/>
                  </a:schemeClr>
                </a:solidFill>
              </a:rPr>
            </a:br>
            <a:r>
              <a:rPr lang="en-US" dirty="0">
                <a:solidFill>
                  <a:schemeClr val="tx2">
                    <a:lumMod val="75000"/>
                  </a:schemeClr>
                </a:solidFill>
              </a:rPr>
              <a:t>What has fallen?</a:t>
            </a:r>
          </a:p>
        </p:txBody>
      </p:sp>
      <p:sp>
        <p:nvSpPr>
          <p:cNvPr id="28"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FCB06AD-75C0-48A3-9D8C-FF5CEE3919A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Religious attendance has decreased:</a:t>
            </a:r>
          </a:p>
          <a:p>
            <a:r>
              <a:rPr lang="en-US" dirty="0">
                <a:hlinkClick r:id="rId2"/>
              </a:rPr>
              <a:t>https://www.pewforum.org/2016/08/23/2-religious-attendance-fluid-for-many-americans/</a:t>
            </a:r>
            <a:endParaRPr lang="en-US" dirty="0">
              <a:solidFill>
                <a:schemeClr val="tx2">
                  <a:lumMod val="75000"/>
                </a:schemeClr>
              </a:solidFill>
            </a:endParaRPr>
          </a:p>
          <a:p>
            <a:r>
              <a:rPr lang="en-US" dirty="0">
                <a:solidFill>
                  <a:schemeClr val="tx2">
                    <a:lumMod val="75000"/>
                  </a:schemeClr>
                </a:solidFill>
              </a:rPr>
              <a:t>Binge drinking has decreased among teens: </a:t>
            </a:r>
            <a:r>
              <a:rPr lang="en-US" dirty="0">
                <a:solidFill>
                  <a:schemeClr val="tx2">
                    <a:lumMod val="75000"/>
                  </a:schemeClr>
                </a:solidFill>
                <a:hlinkClick r:id="rId3"/>
              </a:rPr>
              <a:t>https://www.nytimes.com/2017/07/31/well/family/binge-drinking-drops-among-teenagers.html</a:t>
            </a:r>
            <a:endParaRPr lang="en-US" dirty="0">
              <a:solidFill>
                <a:schemeClr val="tx2">
                  <a:lumMod val="75000"/>
                </a:schemeClr>
              </a:solidFill>
            </a:endParaRPr>
          </a:p>
          <a:p>
            <a:r>
              <a:rPr lang="en-US" dirty="0">
                <a:solidFill>
                  <a:schemeClr val="tx2">
                    <a:lumMod val="75000"/>
                  </a:schemeClr>
                </a:solidFill>
                <a:hlinkClick r:id="rId4"/>
              </a:rPr>
              <a:t>http://www.monitoringthefuture.org/pubs/monographs/mtf-overview2016.pdf</a:t>
            </a:r>
            <a:endParaRPr lang="en-US" dirty="0">
              <a:solidFill>
                <a:schemeClr val="tx2">
                  <a:lumMod val="75000"/>
                </a:schemeClr>
              </a:solidFill>
            </a:endParaRPr>
          </a:p>
          <a:p>
            <a:r>
              <a:rPr lang="en-US" dirty="0">
                <a:solidFill>
                  <a:schemeClr val="tx2">
                    <a:lumMod val="75000"/>
                  </a:schemeClr>
                </a:solidFill>
              </a:rPr>
              <a:t>Heterosexual sex among young men: </a:t>
            </a:r>
            <a:r>
              <a:rPr lang="en-US" dirty="0">
                <a:solidFill>
                  <a:schemeClr val="tx2">
                    <a:lumMod val="75000"/>
                  </a:schemeClr>
                </a:solidFill>
                <a:hlinkClick r:id="rId5"/>
              </a:rPr>
              <a:t>https://www.reuters.com/article/us-usa-health-sex/young-u-s-men-having-a-lot-less-sex-in-the-21st-century-study-shows-idUSKBN23J2LI</a:t>
            </a:r>
            <a:endParaRPr lang="en-US"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121851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83AAA-7579-4CCF-B549-55E15067F0C9}"/>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App Saturation in the Digital Age:</a:t>
            </a:r>
            <a:br>
              <a:rPr lang="en-US">
                <a:solidFill>
                  <a:schemeClr val="tx2">
                    <a:lumMod val="75000"/>
                  </a:schemeClr>
                </a:solidFill>
              </a:rPr>
            </a:br>
            <a:r>
              <a:rPr lang="en-US">
                <a:solidFill>
                  <a:schemeClr val="tx2">
                    <a:lumMod val="75000"/>
                  </a:schemeClr>
                </a:solidFill>
              </a:rPr>
              <a:t>What has risen?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A5953C17-5FCD-4DAC-B513-0B581147CD2E}"/>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Gaming</a:t>
            </a:r>
          </a:p>
          <a:p>
            <a:r>
              <a:rPr lang="en-US" dirty="0">
                <a:solidFill>
                  <a:schemeClr val="tx2">
                    <a:lumMod val="75000"/>
                  </a:schemeClr>
                </a:solidFill>
              </a:rPr>
              <a:t>Dating Apps</a:t>
            </a:r>
          </a:p>
          <a:p>
            <a:r>
              <a:rPr lang="en-US" dirty="0">
                <a:solidFill>
                  <a:schemeClr val="tx2">
                    <a:lumMod val="75000"/>
                  </a:schemeClr>
                </a:solidFill>
              </a:rPr>
              <a:t>Take-out food</a:t>
            </a:r>
          </a:p>
          <a:p>
            <a:pPr lvl="1"/>
            <a:r>
              <a:rPr lang="en-US" dirty="0">
                <a:solidFill>
                  <a:schemeClr val="tx2">
                    <a:lumMod val="75000"/>
                  </a:schemeClr>
                </a:solidFill>
              </a:rPr>
              <a:t>We have more debt than ever, yet we order food more than ever</a:t>
            </a:r>
          </a:p>
          <a:p>
            <a:pPr lvl="2"/>
            <a:r>
              <a:rPr lang="en-US" dirty="0">
                <a:solidFill>
                  <a:schemeClr val="tx2">
                    <a:lumMod val="75000"/>
                  </a:schemeClr>
                </a:solidFill>
              </a:rPr>
              <a:t>We want to relax and/or we don’t know how to cook</a:t>
            </a:r>
          </a:p>
          <a:p>
            <a:endParaRPr lang="en-US"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285708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5CCCA-E5E2-4C6E-A942-18132981FBAF}"/>
              </a:ext>
            </a:extLst>
          </p:cNvPr>
          <p:cNvSpPr>
            <a:spLocks noGrp="1"/>
          </p:cNvSpPr>
          <p:nvPr>
            <p:ph type="title"/>
          </p:nvPr>
        </p:nvSpPr>
        <p:spPr>
          <a:xfrm>
            <a:off x="1433889" y="1059872"/>
            <a:ext cx="3012216" cy="4851349"/>
          </a:xfrm>
        </p:spPr>
        <p:txBody>
          <a:bodyPr>
            <a:normAutofit/>
          </a:bodyPr>
          <a:lstStyle/>
          <a:p>
            <a:r>
              <a:rPr lang="en-US" dirty="0"/>
              <a:t>The Current Method of Meeting People</a:t>
            </a: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D92BAF7-0615-4FB6-B39B-9CDCF6D1CA74}"/>
              </a:ext>
            </a:extLst>
          </p:cNvPr>
          <p:cNvSpPr>
            <a:spLocks noGrp="1"/>
          </p:cNvSpPr>
          <p:nvPr>
            <p:ph idx="1"/>
          </p:nvPr>
        </p:nvSpPr>
        <p:spPr>
          <a:xfrm>
            <a:off x="5280368" y="1059872"/>
            <a:ext cx="6224244" cy="4851350"/>
          </a:xfrm>
        </p:spPr>
        <p:txBody>
          <a:bodyPr>
            <a:normAutofit/>
          </a:bodyPr>
          <a:lstStyle/>
          <a:p>
            <a:r>
              <a:rPr lang="en-US" dirty="0"/>
              <a:t>Joining a special interest community (gardening, cycling, gaming)</a:t>
            </a:r>
          </a:p>
          <a:p>
            <a:pPr lvl="1"/>
            <a:r>
              <a:rPr lang="en-US" dirty="0"/>
              <a:t>What if no one is interesting to you in this community? (e.g. lack of gender diversity)</a:t>
            </a:r>
          </a:p>
          <a:p>
            <a:pPr lvl="1"/>
            <a:r>
              <a:rPr lang="en-US" dirty="0"/>
              <a:t>The social stigma of loneliness:</a:t>
            </a:r>
          </a:p>
          <a:p>
            <a:pPr lvl="2"/>
            <a:r>
              <a:rPr lang="en-US" dirty="0"/>
              <a:t>Not performing well in a special interest activity or looking like an outcast signals that your interest is not genuine, or you’re not fit for the group.</a:t>
            </a:r>
          </a:p>
          <a:p>
            <a:pPr lvl="3"/>
            <a:r>
              <a:rPr lang="en-US" dirty="0"/>
              <a:t>There is an assumption that you came to the activity just to meet people.</a:t>
            </a:r>
          </a:p>
          <a:p>
            <a:pPr lvl="4"/>
            <a:r>
              <a:rPr lang="en-US" dirty="0"/>
              <a:t>It’s obvious that you’re lonely and vulnerable.</a:t>
            </a:r>
          </a:p>
          <a:p>
            <a:pPr lvl="5"/>
            <a:r>
              <a:rPr lang="en-US" dirty="0"/>
              <a:t>There is an assumption that you must be lonely for a reason.</a:t>
            </a:r>
          </a:p>
        </p:txBody>
      </p:sp>
    </p:spTree>
    <p:extLst>
      <p:ext uri="{BB962C8B-B14F-4D97-AF65-F5344CB8AC3E}">
        <p14:creationId xmlns:p14="http://schemas.microsoft.com/office/powerpoint/2010/main" val="186960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46B9-84F6-4361-8E76-6BAFE815FFC1}"/>
              </a:ext>
            </a:extLst>
          </p:cNvPr>
          <p:cNvSpPr>
            <a:spLocks noGrp="1"/>
          </p:cNvSpPr>
          <p:nvPr>
            <p:ph type="title"/>
          </p:nvPr>
        </p:nvSpPr>
        <p:spPr/>
        <p:txBody>
          <a:bodyPr/>
          <a:lstStyle/>
          <a:p>
            <a:r>
              <a:rPr lang="en-US" dirty="0"/>
              <a:t>The Old Method of Meeting People</a:t>
            </a:r>
          </a:p>
        </p:txBody>
      </p:sp>
      <p:sp>
        <p:nvSpPr>
          <p:cNvPr id="3" name="Content Placeholder 2">
            <a:extLst>
              <a:ext uri="{FF2B5EF4-FFF2-40B4-BE49-F238E27FC236}">
                <a16:creationId xmlns:a16="http://schemas.microsoft.com/office/drawing/2014/main" id="{69F4B873-5DDA-4F2C-8891-E4BC94C1F90B}"/>
              </a:ext>
            </a:extLst>
          </p:cNvPr>
          <p:cNvSpPr>
            <a:spLocks noGrp="1"/>
          </p:cNvSpPr>
          <p:nvPr>
            <p:ph idx="1"/>
          </p:nvPr>
        </p:nvSpPr>
        <p:spPr/>
        <p:txBody>
          <a:bodyPr/>
          <a:lstStyle/>
          <a:p>
            <a:r>
              <a:rPr lang="en-US" dirty="0"/>
              <a:t>Attending bars after work</a:t>
            </a:r>
          </a:p>
          <a:p>
            <a:r>
              <a:rPr lang="en-US" dirty="0"/>
              <a:t>Going to the park</a:t>
            </a:r>
          </a:p>
          <a:p>
            <a:r>
              <a:rPr lang="en-US" dirty="0"/>
              <a:t>Church and other religious organizations</a:t>
            </a:r>
          </a:p>
          <a:p>
            <a:endParaRPr lang="en-US" dirty="0"/>
          </a:p>
          <a:p>
            <a:r>
              <a:rPr lang="en-US" dirty="0"/>
              <a:t>Less social stigma because everyone is doing it</a:t>
            </a:r>
          </a:p>
          <a:p>
            <a:r>
              <a:rPr lang="en-US" dirty="0"/>
              <a:t>Religious organizations were once the epicenter of local life</a:t>
            </a:r>
          </a:p>
        </p:txBody>
      </p:sp>
    </p:spTree>
    <p:extLst>
      <p:ext uri="{BB962C8B-B14F-4D97-AF65-F5344CB8AC3E}">
        <p14:creationId xmlns:p14="http://schemas.microsoft.com/office/powerpoint/2010/main" val="33906898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otalTime>72</TotalTime>
  <Words>1177</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Wisp</vt:lpstr>
      <vt:lpstr>Name of This Business</vt:lpstr>
      <vt:lpstr>The Loneliness Epidemic in the U.S.</vt:lpstr>
      <vt:lpstr>The Loneliness Epidemic in the U.S. (continued)</vt:lpstr>
      <vt:lpstr>Health Effects of the Loneliness</vt:lpstr>
      <vt:lpstr>Mission</vt:lpstr>
      <vt:lpstr>App Saturation in the Digital Age: What has fallen?</vt:lpstr>
      <vt:lpstr>App Saturation in the Digital Age: What has risen?</vt:lpstr>
      <vt:lpstr>The Current Method of Meeting People</vt:lpstr>
      <vt:lpstr>The Old Method of Meeting People</vt:lpstr>
      <vt:lpstr>Appealing to Human Nature</vt:lpstr>
      <vt:lpstr>Becoming a platform: Appealing to Local Professionals and Businesses</vt:lpstr>
      <vt:lpstr>Practical Challenges</vt:lpstr>
      <vt:lpstr>Getting people through the door</vt:lpstr>
      <vt:lpstr>Screening Unknown Professionals and Experienced Individuals</vt:lpstr>
      <vt:lpstr>Maintaining Long-term relevancy: flexibility and foresight.</vt:lpstr>
      <vt:lpstr>Avoiding Liability in the Kitchen</vt:lpstr>
      <vt:lpstr>Type of Business</vt:lpstr>
      <vt:lpstr>Target Demographic: 18-80 year-olds in the New Haven County Area, CT</vt:lpstr>
      <vt:lpstr>Finances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This Business</dc:title>
  <dc:creator>Francis, Thomas</dc:creator>
  <cp:lastModifiedBy>Thomas Francis</cp:lastModifiedBy>
  <cp:revision>1</cp:revision>
  <dcterms:created xsi:type="dcterms:W3CDTF">2020-06-24T19:04:29Z</dcterms:created>
  <dcterms:modified xsi:type="dcterms:W3CDTF">2020-06-25T00:01:13Z</dcterms:modified>
</cp:coreProperties>
</file>