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6CC62-A8FA-4CA3-B44E-705F9FC4EF55}" v="82" dt="2020-07-07T13:47:13.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7-07T13:47:44.391" v="7716" actId="1076"/>
      <pc:docMkLst>
        <pc:docMk/>
      </pc:docMkLst>
      <pc:sldChg chg="modSp">
        <pc:chgData name="Francis, Thomas" userId="2e7f689e-290c-4746-ba0f-274b885931e9" providerId="ADAL" clId="{E2F6CC62-A8FA-4CA3-B44E-705F9FC4EF55}" dt="2020-06-25T19:13:55.413" v="7199" actId="20577"/>
        <pc:sldMkLst>
          <pc:docMk/>
          <pc:sldMk cId="118792049" sldId="256"/>
        </pc:sldMkLst>
        <pc:spChg chg="mod">
          <ac:chgData name="Francis, Thomas" userId="2e7f689e-290c-4746-ba0f-274b885931e9" providerId="ADAL" clId="{E2F6CC62-A8FA-4CA3-B44E-705F9FC4EF55}" dt="2020-06-25T19:13:55.413" v="7199" actId="20577"/>
          <ac:spMkLst>
            <pc:docMk/>
            <pc:sldMk cId="118792049" sldId="256"/>
            <ac:spMk id="2" creationId="{14F14D6C-9B62-40E2-A81E-6E3568794489}"/>
          </ac:spMkLst>
        </pc:spChg>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addSp modSp add mod setBg">
        <pc:chgData name="Francis, Thomas" userId="2e7f689e-290c-4746-ba0f-274b885931e9" providerId="ADAL" clId="{E2F6CC62-A8FA-4CA3-B44E-705F9FC4EF55}" dt="2020-06-26T14:04:34.778" v="7327" actId="122"/>
        <pc:sldMkLst>
          <pc:docMk/>
          <pc:sldMk cId="3120845105" sldId="257"/>
        </pc:sldMkLst>
        <pc:spChg chg="mod">
          <ac:chgData name="Francis, Thomas" userId="2e7f689e-290c-4746-ba0f-274b885931e9" providerId="ADAL" clId="{E2F6CC62-A8FA-4CA3-B44E-705F9FC4EF55}" dt="2020-06-26T14:04:34.778" v="7327" actId="122"/>
          <ac:spMkLst>
            <pc:docMk/>
            <pc:sldMk cId="3120845105" sldId="257"/>
            <ac:spMk id="2" creationId="{BCB2D7CD-753D-4A6A-8CFD-C62EE5AACC66}"/>
          </ac:spMkLst>
        </pc:spChg>
        <pc:spChg chg="mod">
          <ac:chgData name="Francis, Thomas" userId="2e7f689e-290c-4746-ba0f-274b885931e9" providerId="ADAL" clId="{E2F6CC62-A8FA-4CA3-B44E-705F9FC4EF55}" dt="2020-06-26T14:04:26.296" v="7326" actId="26606"/>
          <ac:spMkLst>
            <pc:docMk/>
            <pc:sldMk cId="3120845105" sldId="257"/>
            <ac:spMk id="3" creationId="{DA475984-AACC-404F-9DED-331D7A7B3FEF}"/>
          </ac:spMkLst>
        </pc:spChg>
        <pc:spChg chg="add">
          <ac:chgData name="Francis, Thomas" userId="2e7f689e-290c-4746-ba0f-274b885931e9" providerId="ADAL" clId="{E2F6CC62-A8FA-4CA3-B44E-705F9FC4EF55}" dt="2020-06-26T14:04:26.296" v="7326" actId="26606"/>
          <ac:spMkLst>
            <pc:docMk/>
            <pc:sldMk cId="3120845105" sldId="257"/>
            <ac:spMk id="8" creationId="{CD306B45-25EE-434D-ABA9-A27B79320CFF}"/>
          </ac:spMkLst>
        </pc:spChg>
        <pc:spChg chg="add">
          <ac:chgData name="Francis, Thomas" userId="2e7f689e-290c-4746-ba0f-274b885931e9" providerId="ADAL" clId="{E2F6CC62-A8FA-4CA3-B44E-705F9FC4EF55}" dt="2020-06-26T14:04:26.296" v="7326" actId="26606"/>
          <ac:spMkLst>
            <pc:docMk/>
            <pc:sldMk cId="3120845105" sldId="257"/>
            <ac:spMk id="10" creationId="{0A42F85E-4939-431E-8B4A-EC07C8E0AB65}"/>
          </ac:spMkLst>
        </pc:spChg>
        <pc:grpChg chg="add">
          <ac:chgData name="Francis, Thomas" userId="2e7f689e-290c-4746-ba0f-274b885931e9" providerId="ADAL" clId="{E2F6CC62-A8FA-4CA3-B44E-705F9FC4EF55}" dt="2020-06-26T14:04:26.296" v="7326" actId="26606"/>
          <ac:grpSpMkLst>
            <pc:docMk/>
            <pc:sldMk cId="3120845105" sldId="257"/>
            <ac:grpSpMk id="14" creationId="{5D2B17EF-74EB-4C33-B2E2-8E727B2E7D68}"/>
          </ac:grpSpMkLst>
        </pc:grpChg>
        <pc:cxnChg chg="add">
          <ac:chgData name="Francis, Thomas" userId="2e7f689e-290c-4746-ba0f-274b885931e9" providerId="ADAL" clId="{E2F6CC62-A8FA-4CA3-B44E-705F9FC4EF55}" dt="2020-06-26T14:04:26.296" v="7326" actId="26606"/>
          <ac:cxnSpMkLst>
            <pc:docMk/>
            <pc:sldMk cId="3120845105" sldId="257"/>
            <ac:cxnSpMk id="12" creationId="{27EBB3F9-D6F7-4F6A-8843-9FEBA15E4969}"/>
          </ac:cxnSpMkLst>
        </pc:cxn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6T13:47:47.096" v="7247" actId="15"/>
        <pc:sldMkLst>
          <pc:docMk/>
          <pc:sldMk cId="2261067227" sldId="259"/>
        </pc:sldMkLst>
        <pc:spChg chg="mod">
          <ac:chgData name="Francis, Thomas" userId="2e7f689e-290c-4746-ba0f-274b885931e9" providerId="ADAL" clId="{E2F6CC62-A8FA-4CA3-B44E-705F9FC4EF55}" dt="2020-06-26T13:47:47.096" v="7247" actId="15"/>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6T14:27:45.323" v="7457" actId="20577"/>
        <pc:sldMkLst>
          <pc:docMk/>
          <pc:sldMk cId="1218510847" sldId="260"/>
        </pc:sldMkLst>
        <pc:spChg chg="mod">
          <ac:chgData name="Francis, Thomas" userId="2e7f689e-290c-4746-ba0f-274b885931e9" providerId="ADAL" clId="{E2F6CC62-A8FA-4CA3-B44E-705F9FC4EF55}" dt="2020-06-26T14:13:41.899" v="7359" actId="20577"/>
          <ac:spMkLst>
            <pc:docMk/>
            <pc:sldMk cId="1218510847" sldId="260"/>
            <ac:spMk id="2" creationId="{0E9E9493-B9AD-4917-A903-3B6FE53A9442}"/>
          </ac:spMkLst>
        </pc:spChg>
        <pc:spChg chg="mod">
          <ac:chgData name="Francis, Thomas" userId="2e7f689e-290c-4746-ba0f-274b885931e9" providerId="ADAL" clId="{E2F6CC62-A8FA-4CA3-B44E-705F9FC4EF55}" dt="2020-06-26T14:27:45.323" v="7457"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delSp modSp add mod setBg">
        <pc:chgData name="Francis, Thomas" userId="2e7f689e-290c-4746-ba0f-274b885931e9" providerId="ADAL" clId="{E2F6CC62-A8FA-4CA3-B44E-705F9FC4EF55}" dt="2020-06-26T14:31:02" v="7458" actId="122"/>
        <pc:sldMkLst>
          <pc:docMk/>
          <pc:sldMk cId="1869608470" sldId="261"/>
        </pc:sldMkLst>
        <pc:spChg chg="mod">
          <ac:chgData name="Francis, Thomas" userId="2e7f689e-290c-4746-ba0f-274b885931e9" providerId="ADAL" clId="{E2F6CC62-A8FA-4CA3-B44E-705F9FC4EF55}" dt="2020-06-26T14:31:02" v="7458" actId="122"/>
          <ac:spMkLst>
            <pc:docMk/>
            <pc:sldMk cId="1869608470" sldId="261"/>
            <ac:spMk id="2" creationId="{EB55CCCA-E5E2-4C6E-A942-18132981FBAF}"/>
          </ac:spMkLst>
        </pc:spChg>
        <pc:spChg chg="mod">
          <ac:chgData name="Francis, Thomas" userId="2e7f689e-290c-4746-ba0f-274b885931e9" providerId="ADAL" clId="{E2F6CC62-A8FA-4CA3-B44E-705F9FC4EF55}" dt="2020-06-26T14:14:28.772" v="7364" actId="26606"/>
          <ac:spMkLst>
            <pc:docMk/>
            <pc:sldMk cId="1869608470" sldId="261"/>
            <ac:spMk id="3" creationId="{9D92BAF7-0615-4FB6-B39B-9CDCF6D1CA74}"/>
          </ac:spMkLst>
        </pc:spChg>
        <pc:spChg chg="add del">
          <ac:chgData name="Francis, Thomas" userId="2e7f689e-290c-4746-ba0f-274b885931e9" providerId="ADAL" clId="{E2F6CC62-A8FA-4CA3-B44E-705F9FC4EF55}" dt="2020-06-26T14:14:28.777" v="7365" actId="26606"/>
          <ac:spMkLst>
            <pc:docMk/>
            <pc:sldMk cId="1869608470" sldId="261"/>
            <ac:spMk id="8" creationId="{83030214-227F-42DB-9282-BBA6AF8D94A8}"/>
          </ac:spMkLst>
        </pc:spChg>
        <pc:spChg chg="add del">
          <ac:chgData name="Francis, Thomas" userId="2e7f689e-290c-4746-ba0f-274b885931e9" providerId="ADAL" clId="{E2F6CC62-A8FA-4CA3-B44E-705F9FC4EF55}" dt="2020-06-26T14:14:28.777" v="7365" actId="26606"/>
          <ac:spMkLst>
            <pc:docMk/>
            <pc:sldMk cId="1869608470" sldId="261"/>
            <ac:spMk id="10" creationId="{0D7A9289-BAD1-4A78-979F-A655C886DBF5}"/>
          </ac:spMkLst>
        </pc:spChg>
        <pc:spChg chg="add del">
          <ac:chgData name="Francis, Thomas" userId="2e7f689e-290c-4746-ba0f-274b885931e9" providerId="ADAL" clId="{E2F6CC62-A8FA-4CA3-B44E-705F9FC4EF55}" dt="2020-06-26T14:14:28.772" v="7364" actId="26606"/>
          <ac:spMkLst>
            <pc:docMk/>
            <pc:sldMk cId="1869608470" sldId="261"/>
            <ac:spMk id="15" creationId="{CD306B45-25EE-434D-ABA9-A27B79320CFF}"/>
          </ac:spMkLst>
        </pc:spChg>
        <pc:spChg chg="add del">
          <ac:chgData name="Francis, Thomas" userId="2e7f689e-290c-4746-ba0f-274b885931e9" providerId="ADAL" clId="{E2F6CC62-A8FA-4CA3-B44E-705F9FC4EF55}" dt="2020-06-26T14:14:28.772" v="7364" actId="26606"/>
          <ac:spMkLst>
            <pc:docMk/>
            <pc:sldMk cId="1869608470" sldId="261"/>
            <ac:spMk id="17" creationId="{0A42F85E-4939-431E-8B4A-EC07C8E0AB65}"/>
          </ac:spMkLst>
        </pc:spChg>
        <pc:spChg chg="add">
          <ac:chgData name="Francis, Thomas" userId="2e7f689e-290c-4746-ba0f-274b885931e9" providerId="ADAL" clId="{E2F6CC62-A8FA-4CA3-B44E-705F9FC4EF55}" dt="2020-06-26T14:14:28.777" v="7365" actId="26606"/>
          <ac:spMkLst>
            <pc:docMk/>
            <pc:sldMk cId="1869608470" sldId="261"/>
            <ac:spMk id="35" creationId="{83030214-227F-42DB-9282-BBA6AF8D94A8}"/>
          </ac:spMkLst>
        </pc:spChg>
        <pc:spChg chg="add">
          <ac:chgData name="Francis, Thomas" userId="2e7f689e-290c-4746-ba0f-274b885931e9" providerId="ADAL" clId="{E2F6CC62-A8FA-4CA3-B44E-705F9FC4EF55}" dt="2020-06-26T14:14:28.777" v="7365" actId="26606"/>
          <ac:spMkLst>
            <pc:docMk/>
            <pc:sldMk cId="1869608470" sldId="261"/>
            <ac:spMk id="36" creationId="{0D7A9289-BAD1-4A78-979F-A655C886DBF5}"/>
          </ac:spMkLst>
        </pc:spChg>
        <pc:grpChg chg="add del">
          <ac:chgData name="Francis, Thomas" userId="2e7f689e-290c-4746-ba0f-274b885931e9" providerId="ADAL" clId="{E2F6CC62-A8FA-4CA3-B44E-705F9FC4EF55}" dt="2020-06-26T14:14:28.772" v="7364" actId="26606"/>
          <ac:grpSpMkLst>
            <pc:docMk/>
            <pc:sldMk cId="1869608470" sldId="261"/>
            <ac:grpSpMk id="21" creationId="{5D2B17EF-74EB-4C33-B2E2-8E727B2E7D68}"/>
          </ac:grpSpMkLst>
        </pc:grpChg>
        <pc:cxnChg chg="add del">
          <ac:chgData name="Francis, Thomas" userId="2e7f689e-290c-4746-ba0f-274b885931e9" providerId="ADAL" clId="{E2F6CC62-A8FA-4CA3-B44E-705F9FC4EF55}" dt="2020-06-26T14:14:28.772" v="7364" actId="26606"/>
          <ac:cxnSpMkLst>
            <pc:docMk/>
            <pc:sldMk cId="1869608470" sldId="261"/>
            <ac:cxnSpMk id="19" creationId="{27EBB3F9-D6F7-4F6A-8843-9FEBA15E4969}"/>
          </ac:cxnSpMkLst>
        </pc:cxnChg>
      </pc:sldChg>
      <pc:sldChg chg="addSp modSp add mod setBg">
        <pc:chgData name="Francis, Thomas" userId="2e7f689e-290c-4746-ba0f-274b885931e9" providerId="ADAL" clId="{E2F6CC62-A8FA-4CA3-B44E-705F9FC4EF55}" dt="2020-07-07T13:36:34.865" v="7531" actId="20577"/>
        <pc:sldMkLst>
          <pc:docMk/>
          <pc:sldMk cId="3390689853" sldId="262"/>
        </pc:sldMkLst>
        <pc:spChg chg="mod">
          <ac:chgData name="Francis, Thomas" userId="2e7f689e-290c-4746-ba0f-274b885931e9" providerId="ADAL" clId="{E2F6CC62-A8FA-4CA3-B44E-705F9FC4EF55}" dt="2020-06-26T14:35:18.500" v="7459" actId="122"/>
          <ac:spMkLst>
            <pc:docMk/>
            <pc:sldMk cId="3390689853" sldId="262"/>
            <ac:spMk id="2" creationId="{B8AD46B9-84F6-4361-8E76-6BAFE815FFC1}"/>
          </ac:spMkLst>
        </pc:spChg>
        <pc:spChg chg="mod">
          <ac:chgData name="Francis, Thomas" userId="2e7f689e-290c-4746-ba0f-274b885931e9" providerId="ADAL" clId="{E2F6CC62-A8FA-4CA3-B44E-705F9FC4EF55}" dt="2020-07-07T13:36:34.865" v="7531" actId="20577"/>
          <ac:spMkLst>
            <pc:docMk/>
            <pc:sldMk cId="3390689853" sldId="262"/>
            <ac:spMk id="3" creationId="{69F4B873-5DDA-4F2C-8891-E4BC94C1F90B}"/>
          </ac:spMkLst>
        </pc:spChg>
        <pc:spChg chg="add">
          <ac:chgData name="Francis, Thomas" userId="2e7f689e-290c-4746-ba0f-274b885931e9" providerId="ADAL" clId="{E2F6CC62-A8FA-4CA3-B44E-705F9FC4EF55}" dt="2020-06-26T14:14:21.062" v="7362" actId="26606"/>
          <ac:spMkLst>
            <pc:docMk/>
            <pc:sldMk cId="3390689853" sldId="262"/>
            <ac:spMk id="8" creationId="{CD306B45-25EE-434D-ABA9-A27B79320CFF}"/>
          </ac:spMkLst>
        </pc:spChg>
        <pc:spChg chg="add">
          <ac:chgData name="Francis, Thomas" userId="2e7f689e-290c-4746-ba0f-274b885931e9" providerId="ADAL" clId="{E2F6CC62-A8FA-4CA3-B44E-705F9FC4EF55}" dt="2020-06-26T14:14:21.062" v="7362" actId="26606"/>
          <ac:spMkLst>
            <pc:docMk/>
            <pc:sldMk cId="3390689853" sldId="262"/>
            <ac:spMk id="10" creationId="{0A42F85E-4939-431E-8B4A-EC07C8E0AB65}"/>
          </ac:spMkLst>
        </pc:spChg>
        <pc:grpChg chg="add">
          <ac:chgData name="Francis, Thomas" userId="2e7f689e-290c-4746-ba0f-274b885931e9" providerId="ADAL" clId="{E2F6CC62-A8FA-4CA3-B44E-705F9FC4EF55}" dt="2020-06-26T14:14:21.062" v="7362" actId="26606"/>
          <ac:grpSpMkLst>
            <pc:docMk/>
            <pc:sldMk cId="3390689853" sldId="262"/>
            <ac:grpSpMk id="14" creationId="{5D2B17EF-74EB-4C33-B2E2-8E727B2E7D68}"/>
          </ac:grpSpMkLst>
        </pc:grpChg>
        <pc:cxnChg chg="add">
          <ac:chgData name="Francis, Thomas" userId="2e7f689e-290c-4746-ba0f-274b885931e9" providerId="ADAL" clId="{E2F6CC62-A8FA-4CA3-B44E-705F9FC4EF55}" dt="2020-06-26T14:14:21.062" v="7362" actId="26606"/>
          <ac:cxnSpMkLst>
            <pc:docMk/>
            <pc:sldMk cId="3390689853" sldId="262"/>
            <ac:cxnSpMk id="12" creationId="{27EBB3F9-D6F7-4F6A-8843-9FEBA15E4969}"/>
          </ac:cxnSpMkLst>
        </pc:cxnChg>
      </pc:sldChg>
      <pc:sldChg chg="addSp delSp modSp add mod setBg">
        <pc:chgData name="Francis, Thomas" userId="2e7f689e-290c-4746-ba0f-274b885931e9" providerId="ADAL" clId="{E2F6CC62-A8FA-4CA3-B44E-705F9FC4EF55}" dt="2020-06-26T14:14:52.126" v="7369" actId="122"/>
        <pc:sldMkLst>
          <pc:docMk/>
          <pc:sldMk cId="3588991441" sldId="263"/>
        </pc:sldMkLst>
        <pc:spChg chg="mod">
          <ac:chgData name="Francis, Thomas" userId="2e7f689e-290c-4746-ba0f-274b885931e9" providerId="ADAL" clId="{E2F6CC62-A8FA-4CA3-B44E-705F9FC4EF55}" dt="2020-06-26T14:14:52.126" v="7369" actId="122"/>
          <ac:spMkLst>
            <pc:docMk/>
            <pc:sldMk cId="3588991441" sldId="263"/>
            <ac:spMk id="2" creationId="{04CED4E4-98F4-4D9F-B822-03E91F005E9C}"/>
          </ac:spMkLst>
        </pc:spChg>
        <pc:spChg chg="mod">
          <ac:chgData name="Francis, Thomas" userId="2e7f689e-290c-4746-ba0f-274b885931e9" providerId="ADAL" clId="{E2F6CC62-A8FA-4CA3-B44E-705F9FC4EF55}" dt="2020-06-26T14:14:44.044" v="7368" actId="26606"/>
          <ac:spMkLst>
            <pc:docMk/>
            <pc:sldMk cId="3588991441" sldId="263"/>
            <ac:spMk id="3" creationId="{38614445-E97F-4EB7-A9CF-27D818C15CC8}"/>
          </ac:spMkLst>
        </pc:spChg>
        <pc:spChg chg="add del">
          <ac:chgData name="Francis, Thomas" userId="2e7f689e-290c-4746-ba0f-274b885931e9" providerId="ADAL" clId="{E2F6CC62-A8FA-4CA3-B44E-705F9FC4EF55}" dt="2020-06-26T14:14:44.044" v="7367" actId="26606"/>
          <ac:spMkLst>
            <pc:docMk/>
            <pc:sldMk cId="3588991441" sldId="263"/>
            <ac:spMk id="8" creationId="{CD306B45-25EE-434D-ABA9-A27B79320CFF}"/>
          </ac:spMkLst>
        </pc:spChg>
        <pc:spChg chg="add del">
          <ac:chgData name="Francis, Thomas" userId="2e7f689e-290c-4746-ba0f-274b885931e9" providerId="ADAL" clId="{E2F6CC62-A8FA-4CA3-B44E-705F9FC4EF55}" dt="2020-06-26T14:14:44.044" v="7367" actId="26606"/>
          <ac:spMkLst>
            <pc:docMk/>
            <pc:sldMk cId="3588991441" sldId="263"/>
            <ac:spMk id="10" creationId="{0A42F85E-4939-431E-8B4A-EC07C8E0AB65}"/>
          </ac:spMkLst>
        </pc:spChg>
        <pc:spChg chg="add">
          <ac:chgData name="Francis, Thomas" userId="2e7f689e-290c-4746-ba0f-274b885931e9" providerId="ADAL" clId="{E2F6CC62-A8FA-4CA3-B44E-705F9FC4EF55}" dt="2020-06-26T14:14:44.044" v="7368" actId="26606"/>
          <ac:spMkLst>
            <pc:docMk/>
            <pc:sldMk cId="3588991441" sldId="263"/>
            <ac:spMk id="28" creationId="{83030214-227F-42DB-9282-BBA6AF8D94A8}"/>
          </ac:spMkLst>
        </pc:spChg>
        <pc:spChg chg="add">
          <ac:chgData name="Francis, Thomas" userId="2e7f689e-290c-4746-ba0f-274b885931e9" providerId="ADAL" clId="{E2F6CC62-A8FA-4CA3-B44E-705F9FC4EF55}" dt="2020-06-26T14:14:44.044" v="7368" actId="26606"/>
          <ac:spMkLst>
            <pc:docMk/>
            <pc:sldMk cId="3588991441" sldId="263"/>
            <ac:spMk id="29" creationId="{0D7A9289-BAD1-4A78-979F-A655C886DBF5}"/>
          </ac:spMkLst>
        </pc:spChg>
        <pc:grpChg chg="add del">
          <ac:chgData name="Francis, Thomas" userId="2e7f689e-290c-4746-ba0f-274b885931e9" providerId="ADAL" clId="{E2F6CC62-A8FA-4CA3-B44E-705F9FC4EF55}" dt="2020-06-26T14:14:44.044" v="7367" actId="26606"/>
          <ac:grpSpMkLst>
            <pc:docMk/>
            <pc:sldMk cId="3588991441" sldId="263"/>
            <ac:grpSpMk id="14" creationId="{5D2B17EF-74EB-4C33-B2E2-8E727B2E7D68}"/>
          </ac:grpSpMkLst>
        </pc:grpChg>
        <pc:cxnChg chg="add del">
          <ac:chgData name="Francis, Thomas" userId="2e7f689e-290c-4746-ba0f-274b885931e9" providerId="ADAL" clId="{E2F6CC62-A8FA-4CA3-B44E-705F9FC4EF55}" dt="2020-06-26T14:14:44.044" v="7367" actId="26606"/>
          <ac:cxnSpMkLst>
            <pc:docMk/>
            <pc:sldMk cId="3588991441" sldId="263"/>
            <ac:cxnSpMk id="12" creationId="{27EBB3F9-D6F7-4F6A-8843-9FEBA15E4969}"/>
          </ac:cxnSpMkLst>
        </pc:cxnChg>
      </pc:sldChg>
      <pc:sldChg chg="addSp modSp add mod setBg">
        <pc:chgData name="Francis, Thomas" userId="2e7f689e-290c-4746-ba0f-274b885931e9" providerId="ADAL" clId="{E2F6CC62-A8FA-4CA3-B44E-705F9FC4EF55}" dt="2020-06-26T14:13:47.826" v="7360" actId="20577"/>
        <pc:sldMkLst>
          <pc:docMk/>
          <pc:sldMk cId="2857083325" sldId="264"/>
        </pc:sldMkLst>
        <pc:spChg chg="mod">
          <ac:chgData name="Francis, Thomas" userId="2e7f689e-290c-4746-ba0f-274b885931e9" providerId="ADAL" clId="{E2F6CC62-A8FA-4CA3-B44E-705F9FC4EF55}" dt="2020-06-26T14:13:47.826" v="7360"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6T14:09:49.458" v="7338" actId="20577"/>
        <pc:sldMkLst>
          <pc:docMk/>
          <pc:sldMk cId="2268850528" sldId="267"/>
        </pc:sldMkLst>
        <pc:spChg chg="mod">
          <ac:chgData name="Francis, Thomas" userId="2e7f689e-290c-4746-ba0f-274b885931e9" providerId="ADAL" clId="{E2F6CC62-A8FA-4CA3-B44E-705F9FC4EF55}" dt="2020-06-26T14:09:49.458" v="7338" actId="20577"/>
          <ac:spMkLst>
            <pc:docMk/>
            <pc:sldMk cId="2268850528" sldId="267"/>
            <ac:spMk id="2" creationId="{B3037C3D-BFC2-4468-9E2B-915398E1B4AA}"/>
          </ac:spMkLst>
        </pc:spChg>
        <pc:spChg chg="mod">
          <ac:chgData name="Francis, Thomas" userId="2e7f689e-290c-4746-ba0f-274b885931e9" providerId="ADAL" clId="{E2F6CC62-A8FA-4CA3-B44E-705F9FC4EF55}" dt="2020-06-26T14:02:06.939" v="729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6T14:05:44.980" v="7328" actId="122"/>
        <pc:sldMkLst>
          <pc:docMk/>
          <pc:sldMk cId="1372409126" sldId="268"/>
        </pc:sldMkLst>
        <pc:spChg chg="mod">
          <ac:chgData name="Francis, Thomas" userId="2e7f689e-290c-4746-ba0f-274b885931e9" providerId="ADAL" clId="{E2F6CC62-A8FA-4CA3-B44E-705F9FC4EF55}" dt="2020-06-26T14:05:44.980" v="7328" actId="122"/>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6T14:05:55.672" v="7329" actId="122"/>
        <pc:sldMkLst>
          <pc:docMk/>
          <pc:sldMk cId="3084942385" sldId="270"/>
        </pc:sldMkLst>
        <pc:spChg chg="mod">
          <ac:chgData name="Francis, Thomas" userId="2e7f689e-290c-4746-ba0f-274b885931e9" providerId="ADAL" clId="{E2F6CC62-A8FA-4CA3-B44E-705F9FC4EF55}" dt="2020-06-26T14:05:55.672" v="7329" actId="122"/>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6T14:06:05.923" v="7330" actId="122"/>
        <pc:sldMkLst>
          <pc:docMk/>
          <pc:sldMk cId="2554370827" sldId="271"/>
        </pc:sldMkLst>
        <pc:spChg chg="mod">
          <ac:chgData name="Francis, Thomas" userId="2e7f689e-290c-4746-ba0f-274b885931e9" providerId="ADAL" clId="{E2F6CC62-A8FA-4CA3-B44E-705F9FC4EF55}" dt="2020-06-26T14:06:05.923" v="7330" actId="122"/>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7-07T13:44:27.684" v="7703" actId="20577"/>
        <pc:sldMkLst>
          <pc:docMk/>
          <pc:sldMk cId="3345576059" sldId="272"/>
        </pc:sldMkLst>
        <pc:spChg chg="mod">
          <ac:chgData name="Francis, Thomas" userId="2e7f689e-290c-4746-ba0f-274b885931e9" providerId="ADAL" clId="{E2F6CC62-A8FA-4CA3-B44E-705F9FC4EF55}" dt="2020-07-07T13:44:27.684" v="7703"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7-07T13:39:34.262" v="7631" actId="20577"/>
        <pc:sldMkLst>
          <pc:docMk/>
          <pc:sldMk cId="3166939221" sldId="273"/>
        </pc:sldMkLst>
        <pc:spChg chg="mod">
          <ac:chgData name="Francis, Thomas" userId="2e7f689e-290c-4746-ba0f-274b885931e9" providerId="ADAL" clId="{E2F6CC62-A8FA-4CA3-B44E-705F9FC4EF55}" dt="2020-06-26T14:10:22.944" v="7340" actId="20577"/>
          <ac:spMkLst>
            <pc:docMk/>
            <pc:sldMk cId="3166939221" sldId="273"/>
            <ac:spMk id="2" creationId="{0B49C125-978B-4A83-AF64-24CCB912E43E}"/>
          </ac:spMkLst>
        </pc:spChg>
        <pc:spChg chg="mod">
          <ac:chgData name="Francis, Thomas" userId="2e7f689e-290c-4746-ba0f-274b885931e9" providerId="ADAL" clId="{E2F6CC62-A8FA-4CA3-B44E-705F9FC4EF55}" dt="2020-07-07T13:39:34.262" v="7631"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6T14:39:48.126" v="7528" actId="20577"/>
        <pc:sldMkLst>
          <pc:docMk/>
          <pc:sldMk cId="802107649" sldId="274"/>
        </pc:sldMkLst>
        <pc:spChg chg="mod">
          <ac:chgData name="Francis, Thomas" userId="2e7f689e-290c-4746-ba0f-274b885931e9" providerId="ADAL" clId="{E2F6CC62-A8FA-4CA3-B44E-705F9FC4EF55}" dt="2020-06-26T14:15:30.689" v="7400" actId="20577"/>
          <ac:spMkLst>
            <pc:docMk/>
            <pc:sldMk cId="802107649" sldId="274"/>
            <ac:spMk id="2" creationId="{C655FAB0-2617-44E7-B26F-B2A0B76DA4C5}"/>
          </ac:spMkLst>
        </pc:spChg>
        <pc:spChg chg="mod">
          <ac:chgData name="Francis, Thomas" userId="2e7f689e-290c-4746-ba0f-274b885931e9" providerId="ADAL" clId="{E2F6CC62-A8FA-4CA3-B44E-705F9FC4EF55}" dt="2020-06-26T14:39:48.126" v="7528"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6T14:12:25.165" v="7348" actId="20577"/>
        <pc:sldMkLst>
          <pc:docMk/>
          <pc:sldMk cId="3591367428" sldId="276"/>
        </pc:sldMkLst>
        <pc:spChg chg="mod">
          <ac:chgData name="Francis, Thomas" userId="2e7f689e-290c-4746-ba0f-274b885931e9" providerId="ADAL" clId="{E2F6CC62-A8FA-4CA3-B44E-705F9FC4EF55}" dt="2020-06-26T14:12:25.165" v="7348" actId="20577"/>
          <ac:spMkLst>
            <pc:docMk/>
            <pc:sldMk cId="3591367428" sldId="276"/>
            <ac:spMk id="2" creationId="{B49FC23C-C953-47D4-B496-196234EDA877}"/>
          </ac:spMkLst>
        </pc:spChg>
        <pc:spChg chg="mod">
          <ac:chgData name="Francis, Thomas" userId="2e7f689e-290c-4746-ba0f-274b885931e9" providerId="ADAL" clId="{E2F6CC62-A8FA-4CA3-B44E-705F9FC4EF55}" dt="2020-06-26T14:08:33.815" v="7337" actId="20577"/>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6T13:46:12.852" v="7233" actId="403"/>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6T13:46:12.852" v="7233" actId="403"/>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7-07T13:47:44.391" v="7716"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6T14:11:05.567" v="7346"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del mod">
          <ac:chgData name="Francis, Thomas" userId="2e7f689e-290c-4746-ba0f-274b885931e9" providerId="ADAL" clId="{E2F6CC62-A8FA-4CA3-B44E-705F9FC4EF55}" dt="2020-07-07T13:46:58.315" v="7704" actId="478"/>
          <ac:picMkLst>
            <pc:docMk/>
            <pc:sldMk cId="1401021797" sldId="278"/>
            <ac:picMk id="5" creationId="{573DD099-B936-4870-9CEC-60DACFA5B592}"/>
          </ac:picMkLst>
        </pc:picChg>
        <pc:picChg chg="add mod">
          <ac:chgData name="Francis, Thomas" userId="2e7f689e-290c-4746-ba0f-274b885931e9" providerId="ADAL" clId="{E2F6CC62-A8FA-4CA3-B44E-705F9FC4EF55}" dt="2020-07-07T13:47:44.391" v="7716" actId="1076"/>
          <ac:picMkLst>
            <pc:docMk/>
            <pc:sldMk cId="1401021797" sldId="278"/>
            <ac:picMk id="6" creationId="{E27163F9-AE16-4310-AA3F-0731FA78AF3A}"/>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6T14:17:21.856" v="7410" actId="20577"/>
        <pc:sldMkLst>
          <pc:docMk/>
          <pc:sldMk cId="4062344240" sldId="279"/>
        </pc:sldMkLst>
        <pc:spChg chg="mod">
          <ac:chgData name="Francis, Thomas" userId="2e7f689e-290c-4746-ba0f-274b885931e9" providerId="ADAL" clId="{E2F6CC62-A8FA-4CA3-B44E-705F9FC4EF55}" dt="2020-06-26T14:17:21.856" v="7410"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sldChg chg="addSp modSp add del mod setBg">
        <pc:chgData name="Francis, Thomas" userId="2e7f689e-290c-4746-ba0f-274b885931e9" providerId="ADAL" clId="{E2F6CC62-A8FA-4CA3-B44E-705F9FC4EF55}" dt="2020-06-26T14:21:09.668" v="7439" actId="2696"/>
        <pc:sldMkLst>
          <pc:docMk/>
          <pc:sldMk cId="2403884977" sldId="280"/>
        </pc:sldMkLst>
        <pc:spChg chg="mod">
          <ac:chgData name="Francis, Thomas" userId="2e7f689e-290c-4746-ba0f-274b885931e9" providerId="ADAL" clId="{E2F6CC62-A8FA-4CA3-B44E-705F9FC4EF55}" dt="2020-06-26T14:17:11.592" v="7402" actId="122"/>
          <ac:spMkLst>
            <pc:docMk/>
            <pc:sldMk cId="2403884977" sldId="280"/>
            <ac:spMk id="2" creationId="{48F33CF3-8778-4CC3-ADB9-773E84D6D10B}"/>
          </ac:spMkLst>
        </pc:spChg>
        <pc:spChg chg="mod">
          <ac:chgData name="Francis, Thomas" userId="2e7f689e-290c-4746-ba0f-274b885931e9" providerId="ADAL" clId="{E2F6CC62-A8FA-4CA3-B44E-705F9FC4EF55}" dt="2020-06-26T14:17:06.364" v="7401" actId="26606"/>
          <ac:spMkLst>
            <pc:docMk/>
            <pc:sldMk cId="2403884977" sldId="280"/>
            <ac:spMk id="3" creationId="{D4C39BB8-CB4E-4449-80BF-11C3A6D21232}"/>
          </ac:spMkLst>
        </pc:spChg>
        <pc:spChg chg="add">
          <ac:chgData name="Francis, Thomas" userId="2e7f689e-290c-4746-ba0f-274b885931e9" providerId="ADAL" clId="{E2F6CC62-A8FA-4CA3-B44E-705F9FC4EF55}" dt="2020-06-26T14:17:06.364" v="7401" actId="26606"/>
          <ac:spMkLst>
            <pc:docMk/>
            <pc:sldMk cId="2403884977" sldId="280"/>
            <ac:spMk id="8" creationId="{CD306B45-25EE-434D-ABA9-A27B79320CFF}"/>
          </ac:spMkLst>
        </pc:spChg>
        <pc:spChg chg="add">
          <ac:chgData name="Francis, Thomas" userId="2e7f689e-290c-4746-ba0f-274b885931e9" providerId="ADAL" clId="{E2F6CC62-A8FA-4CA3-B44E-705F9FC4EF55}" dt="2020-06-26T14:17:06.364" v="7401" actId="26606"/>
          <ac:spMkLst>
            <pc:docMk/>
            <pc:sldMk cId="2403884977" sldId="280"/>
            <ac:spMk id="10" creationId="{0A42F85E-4939-431E-8B4A-EC07C8E0AB65}"/>
          </ac:spMkLst>
        </pc:spChg>
        <pc:grpChg chg="add">
          <ac:chgData name="Francis, Thomas" userId="2e7f689e-290c-4746-ba0f-274b885931e9" providerId="ADAL" clId="{E2F6CC62-A8FA-4CA3-B44E-705F9FC4EF55}" dt="2020-06-26T14:17:06.364" v="7401" actId="26606"/>
          <ac:grpSpMkLst>
            <pc:docMk/>
            <pc:sldMk cId="2403884977" sldId="280"/>
            <ac:grpSpMk id="14" creationId="{5D2B17EF-74EB-4C33-B2E2-8E727B2E7D68}"/>
          </ac:grpSpMkLst>
        </pc:grpChg>
        <pc:cxnChg chg="add">
          <ac:chgData name="Francis, Thomas" userId="2e7f689e-290c-4746-ba0f-274b885931e9" providerId="ADAL" clId="{E2F6CC62-A8FA-4CA3-B44E-705F9FC4EF55}" dt="2020-06-26T14:17:06.364" v="7401" actId="26606"/>
          <ac:cxnSpMkLst>
            <pc:docMk/>
            <pc:sldMk cId="2403884977" sldId="280"/>
            <ac:cxnSpMk id="12" creationId="{27EBB3F9-D6F7-4F6A-8843-9FEBA15E4969}"/>
          </ac:cxnSpMkLst>
        </pc:cxn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20:53:56.821" v="184" actId="20577"/>
      <pc:docMkLst>
        <pc:docMk/>
      </pc:docMkLst>
      <pc:sldChg chg="modSp mod">
        <pc:chgData name="Thomas Francis" userId="5c2c6e3652e668e7" providerId="LiveId" clId="{63F3CF76-1364-475A-823F-3E38657C5F84}" dt="2020-06-25T20:53:56.821" v="184" actId="20577"/>
        <pc:sldMkLst>
          <pc:docMk/>
          <pc:sldMk cId="118792049" sldId="256"/>
        </pc:sldMkLst>
        <pc:spChg chg="mod">
          <ac:chgData name="Thomas Francis" userId="5c2c6e3652e668e7" providerId="LiveId" clId="{63F3CF76-1364-475A-823F-3E38657C5F84}" dt="2020-06-25T20:53:56.821" v="184" actId="20577"/>
          <ac:spMkLst>
            <pc:docMk/>
            <pc:sldMk cId="118792049" sldId="256"/>
            <ac:spMk id="2" creationId="{14F14D6C-9B62-40E2-A81E-6E3568794489}"/>
          </ac:spMkLst>
        </pc:spChg>
      </pc:sldChg>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The Soshow</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a:xfrm>
            <a:off x="1433889" y="1059872"/>
            <a:ext cx="3012216" cy="4851349"/>
          </a:xfrm>
        </p:spPr>
        <p:txBody>
          <a:bodyPr>
            <a:normAutofit/>
          </a:bodyPr>
          <a:lstStyle/>
          <a:p>
            <a:pPr algn="ctr"/>
            <a:r>
              <a:rPr lang="en-US" dirty="0"/>
              <a:t>Appealing to Human Nature</a:t>
            </a:r>
          </a:p>
        </p:txBody>
      </p:sp>
      <p:sp>
        <p:nvSpPr>
          <p:cNvPr id="29"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a:xfrm>
            <a:off x="5280368" y="1059872"/>
            <a:ext cx="6224244" cy="4851350"/>
          </a:xfrm>
        </p:spPr>
        <p:txBody>
          <a:bodyPr>
            <a:normAutofit/>
          </a:bodyPr>
          <a:lstStyle/>
          <a:p>
            <a:r>
              <a:rPr lang="en-US"/>
              <a:t>Universal Languages</a:t>
            </a:r>
          </a:p>
          <a:p>
            <a:pPr lvl="1"/>
            <a:r>
              <a:rPr lang="en-US"/>
              <a:t>Dancing</a:t>
            </a:r>
          </a:p>
          <a:p>
            <a:pPr lvl="1"/>
            <a:r>
              <a:rPr lang="en-US"/>
              <a:t>Cooking</a:t>
            </a:r>
          </a:p>
          <a:p>
            <a:pPr lvl="1"/>
            <a:r>
              <a:rPr lang="en-US"/>
              <a:t>PCs and gaming</a:t>
            </a:r>
          </a:p>
          <a:p>
            <a:r>
              <a:rPr lang="en-US"/>
              <a:t>Amenities of a theoretical brick-and-mortar location:</a:t>
            </a:r>
          </a:p>
          <a:p>
            <a:pPr lvl="1"/>
            <a:r>
              <a:rPr lang="en-US"/>
              <a:t>Dance Area</a:t>
            </a:r>
          </a:p>
          <a:p>
            <a:pPr lvl="1"/>
            <a:r>
              <a:rPr lang="en-US"/>
              <a:t>Cooking Area</a:t>
            </a:r>
          </a:p>
          <a:p>
            <a:pPr lvl="1"/>
            <a:r>
              <a:rPr lang="en-US"/>
              <a:t>Eating Area</a:t>
            </a:r>
          </a:p>
          <a:p>
            <a:pPr lvl="1"/>
            <a:r>
              <a:rPr lang="en-US"/>
              <a:t>PC and gaming Area</a:t>
            </a:r>
            <a:endParaRPr lang="en-US" dirty="0"/>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Businesses and People</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normAutofit lnSpcReduction="10000"/>
          </a:bodyPr>
          <a:lstStyle/>
          <a:p>
            <a:r>
              <a:rPr lang="en-US" dirty="0"/>
              <a:t>Weekdays:</a:t>
            </a:r>
          </a:p>
          <a:p>
            <a:pPr lvl="1"/>
            <a:r>
              <a:rPr lang="en-US" dirty="0"/>
              <a:t>Invite local dance groups, chefs, and tech developers or entrepreneurs to teach dancing, cooking, and coding or entrepreneurship.</a:t>
            </a:r>
          </a:p>
          <a:p>
            <a:pPr lvl="2"/>
            <a:r>
              <a:rPr lang="en-US" dirty="0"/>
              <a:t>We profit from entry fees and membership fees.</a:t>
            </a:r>
          </a:p>
          <a:p>
            <a:pPr lvl="2"/>
            <a:r>
              <a:rPr lang="en-US" dirty="0"/>
              <a:t>Professionals/experienced individuals earn 100% of their teaching fees from students who sign up</a:t>
            </a:r>
          </a:p>
          <a:p>
            <a:pPr lvl="3"/>
            <a:r>
              <a:rPr lang="en-US" dirty="0"/>
              <a:t>Note: Teaching fee may be $0</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 </a:t>
            </a:r>
            <a:r>
              <a:rPr lang="en-US" b="1" dirty="0">
                <a:solidFill>
                  <a:schemeClr val="tx2">
                    <a:lumMod val="75000"/>
                  </a:schemeClr>
                </a:solidFill>
              </a:rPr>
              <a:t>18-80 year-olds</a:t>
            </a:r>
          </a:p>
          <a:p>
            <a:r>
              <a:rPr lang="en-US" dirty="0">
                <a:solidFill>
                  <a:schemeClr val="tx2">
                    <a:lumMod val="75000"/>
                  </a:schemeClr>
                </a:solidFill>
              </a:rPr>
              <a:t>Narrowed Target Demographic:</a:t>
            </a:r>
          </a:p>
          <a:p>
            <a:pPr lvl="1"/>
            <a:r>
              <a:rPr lang="en-US" b="1" dirty="0">
                <a:solidFill>
                  <a:schemeClr val="tx2">
                    <a:lumMod val="75000"/>
                  </a:schemeClr>
                </a:solidFill>
              </a:rPr>
              <a:t>18-30 year-olds</a:t>
            </a:r>
          </a:p>
          <a:p>
            <a:pPr lvl="1"/>
            <a:r>
              <a:rPr lang="en-US" b="1" dirty="0">
                <a:solidFill>
                  <a:schemeClr val="tx2">
                    <a:lumMod val="75000"/>
                  </a:schemeClr>
                </a:solidFill>
              </a:rPr>
              <a:t>50-80 year-olds</a:t>
            </a:r>
          </a:p>
          <a:p>
            <a:r>
              <a:rPr lang="en-US" dirty="0">
                <a:solidFill>
                  <a:schemeClr val="tx2">
                    <a:lumMod val="75000"/>
                  </a:schemeClr>
                </a:solidFill>
              </a:rPr>
              <a:t>Target Demographic size 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Monthly operating costs: </a:t>
            </a:r>
            <a:r>
              <a:rPr lang="en-US" b="1" dirty="0"/>
              <a:t>$30,610</a:t>
            </a:r>
            <a:endParaRPr lang="en-US" dirty="0"/>
          </a:p>
          <a:p>
            <a:r>
              <a:rPr lang="en-US" dirty="0"/>
              <a:t>Overhead: </a:t>
            </a:r>
            <a:r>
              <a:rPr lang="en-US" b="1" dirty="0"/>
              <a:t>$99,650</a:t>
            </a:r>
          </a:p>
          <a:p>
            <a:r>
              <a:rPr lang="en-US" dirty="0"/>
              <a:t>Funding estimate total: </a:t>
            </a:r>
            <a:r>
              <a:rPr lang="en-US" b="1" dirty="0"/>
              <a:t>$283,150 </a:t>
            </a:r>
            <a:r>
              <a:rPr lang="en-US" dirty="0"/>
              <a:t>for the first six months of operation and overhead</a:t>
            </a:r>
            <a:endParaRPr lang="en-US" b="1" dirty="0"/>
          </a:p>
          <a:p>
            <a:r>
              <a:rPr lang="en-US" dirty="0"/>
              <a:t>Break-even point: an engaged community of </a:t>
            </a:r>
            <a:r>
              <a:rPr lang="en-US" b="1" dirty="0"/>
              <a:t>355</a:t>
            </a:r>
            <a:r>
              <a:rPr lang="en-US" dirty="0"/>
              <a:t> people</a:t>
            </a:r>
          </a:p>
          <a:p>
            <a:r>
              <a:rPr lang="en-US" dirty="0"/>
              <a:t>Max community engagement capacity: </a:t>
            </a:r>
            <a:r>
              <a:rPr lang="en-US" b="1" dirty="0"/>
              <a:t>~600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pPr lvl="1"/>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2CE73-AA67-4C5F-8470-CC8DDE0B17F9}"/>
              </a:ext>
            </a:extLst>
          </p:cNvPr>
          <p:cNvSpPr txBox="1"/>
          <p:nvPr/>
        </p:nvSpPr>
        <p:spPr>
          <a:xfrm>
            <a:off x="725864" y="1333734"/>
            <a:ext cx="7843706" cy="1200329"/>
          </a:xfrm>
          <a:prstGeom prst="rect">
            <a:avLst/>
          </a:prstGeom>
          <a:noFill/>
        </p:spPr>
        <p:txBody>
          <a:bodyPr wrap="square" rtlCol="0">
            <a:spAutoFit/>
          </a:bodyPr>
          <a:lstStyle/>
          <a:p>
            <a:r>
              <a:rPr lang="en-US" dirty="0"/>
              <a:t>Membership fee: </a:t>
            </a:r>
            <a:r>
              <a:rPr lang="en-US" b="1" dirty="0"/>
              <a:t>$40 per month</a:t>
            </a:r>
          </a:p>
          <a:p>
            <a:r>
              <a:rPr lang="en-US" dirty="0"/>
              <a:t>Weekday Entry fee: </a:t>
            </a:r>
            <a:r>
              <a:rPr lang="en-US" b="1" dirty="0"/>
              <a:t>$10</a:t>
            </a:r>
          </a:p>
          <a:p>
            <a:r>
              <a:rPr lang="en-US" dirty="0"/>
              <a:t>Weekend Entry fee: </a:t>
            </a:r>
            <a:r>
              <a:rPr lang="en-US" b="1" dirty="0"/>
              <a:t>$20</a:t>
            </a: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E27163F9-AE16-4310-AA3F-0731FA78AF3A}"/>
              </a:ext>
            </a:extLst>
          </p:cNvPr>
          <p:cNvPicPr>
            <a:picLocks noChangeAspect="1"/>
          </p:cNvPicPr>
          <p:nvPr/>
        </p:nvPicPr>
        <p:blipFill>
          <a:blip r:embed="rId2"/>
          <a:stretch>
            <a:fillRect/>
          </a:stretch>
        </p:blipFill>
        <p:spPr>
          <a:xfrm>
            <a:off x="2564092" y="2466952"/>
            <a:ext cx="8324818" cy="2650398"/>
          </a:xfrm>
          <a:prstGeom prst="rect">
            <a:avLst/>
          </a:prstGeom>
        </p:spPr>
      </p:pic>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for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1754326"/>
          </a:xfrm>
          <a:prstGeom prst="rect">
            <a:avLst/>
          </a:prstGeom>
          <a:noFill/>
        </p:spPr>
        <p:txBody>
          <a:bodyPr wrap="square" rtlCol="0">
            <a:spAutoFit/>
          </a:bodyPr>
          <a:lstStyle/>
          <a:p>
            <a:r>
              <a:rPr lang="en-US" dirty="0"/>
              <a:t>The 80/20 rule is used to approximate profit from sub-communities of engagement.</a:t>
            </a:r>
          </a:p>
          <a:p>
            <a:endParaRPr lang="en-US" dirty="0"/>
          </a:p>
          <a:p>
            <a:r>
              <a:rPr lang="en-US" dirty="0"/>
              <a:t>Assumes exclusive sub-communities.</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4100290"/>
          </a:xfrm>
        </p:spPr>
        <p:txBody>
          <a:bodyPr>
            <a:normAutofit/>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lvl="1">
              <a:buClr>
                <a:srgbClr val="915242"/>
              </a:buClr>
            </a:pPr>
            <a:r>
              <a:rPr lang="en-US" sz="800" dirty="0">
                <a:hlinkClick r:id="rId3"/>
              </a:rPr>
              <a:t>https://www.washingtonpost.com/news/on-leadership/wp/2017/10/04/this-former-surgeon-general-says-theres-a-loneliness-epidemic-and-work-is-partly-to-blame/</a:t>
            </a:r>
            <a:endParaRPr lang="en-US" sz="800"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pPr lvl="1"/>
            <a:r>
              <a:rPr lang="en-US" sz="1200" dirty="0">
                <a:hlinkClick r:id="rId2"/>
              </a:rPr>
              <a:t>https://pubmed.ncbi.nlm.nih.gov/25910392/</a:t>
            </a:r>
            <a:endParaRPr lang="en-US" sz="1200"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Mission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pPr lvl="1"/>
            <a:r>
              <a:rPr lang="en-US" sz="900" dirty="0">
                <a:hlinkClick r:id="rId2"/>
              </a:rPr>
              <a:t>https://www.pewforum.org/2016/08/23/2-religious-attendance-fluid-for-many-americans/</a:t>
            </a:r>
            <a:endParaRPr lang="en-US" sz="900" dirty="0">
              <a:solidFill>
                <a:schemeClr val="tx2">
                  <a:lumMod val="75000"/>
                </a:schemeClr>
              </a:solidFill>
            </a:endParaRPr>
          </a:p>
          <a:p>
            <a:r>
              <a:rPr lang="en-US" dirty="0">
                <a:solidFill>
                  <a:schemeClr val="tx2">
                    <a:lumMod val="75000"/>
                  </a:schemeClr>
                </a:solidFill>
              </a:rPr>
              <a:t>Binge drinking has decreased among teens:</a:t>
            </a:r>
          </a:p>
          <a:p>
            <a:pPr lvl="1"/>
            <a:r>
              <a:rPr lang="en-US" sz="900" dirty="0">
                <a:solidFill>
                  <a:schemeClr val="tx2">
                    <a:lumMod val="75000"/>
                  </a:schemeClr>
                </a:solidFill>
                <a:hlinkClick r:id="rId3"/>
              </a:rPr>
              <a:t>https://www.nytimes.com/2017/07/31/well/family/binge-drinking-drops-among-teenagers.html</a:t>
            </a:r>
            <a:endParaRPr lang="en-US" sz="900" dirty="0">
              <a:solidFill>
                <a:schemeClr val="tx2">
                  <a:lumMod val="75000"/>
                </a:schemeClr>
              </a:solidFill>
            </a:endParaRPr>
          </a:p>
          <a:p>
            <a:pPr lvl="1"/>
            <a:r>
              <a:rPr lang="en-US" sz="850" dirty="0">
                <a:solidFill>
                  <a:schemeClr val="tx2">
                    <a:lumMod val="75000"/>
                  </a:schemeClr>
                </a:solidFill>
                <a:hlinkClick r:id="rId4"/>
              </a:rPr>
              <a:t>http://www.monitoringthefuture.org/pubs/monographs/mtf-overview2016.pdf</a:t>
            </a:r>
            <a:endParaRPr lang="en-US" sz="850" dirty="0">
              <a:solidFill>
                <a:schemeClr val="tx2">
                  <a:lumMod val="75000"/>
                </a:schemeClr>
              </a:solidFill>
            </a:endParaRPr>
          </a:p>
          <a:p>
            <a:r>
              <a:rPr lang="en-US" dirty="0">
                <a:solidFill>
                  <a:schemeClr val="tx2">
                    <a:lumMod val="75000"/>
                  </a:schemeClr>
                </a:solidFill>
              </a:rPr>
              <a:t>Sex among heterosexual young men has decreased:</a:t>
            </a:r>
          </a:p>
          <a:p>
            <a:pPr lvl="1"/>
            <a:r>
              <a:rPr lang="en-US" sz="1000" dirty="0">
                <a:solidFill>
                  <a:schemeClr val="tx2">
                    <a:lumMod val="75000"/>
                  </a:schemeClr>
                </a:solidFill>
                <a:hlinkClick r:id="rId5"/>
              </a:rPr>
              <a:t>https://www.reuters.com/article/us-usa-health-sex/young-u-s-men-having-a-lot-less-sex-in-the-21st-century-study-shows-idUSKBN23J2LI</a:t>
            </a:r>
            <a:endParaRPr lang="en-US" sz="1000"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5" name="Rectangle 14">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pPr algn="ctr"/>
            <a:r>
              <a:rPr lang="en-US" dirty="0"/>
              <a:t>The Current Method of Meeting People</a:t>
            </a:r>
          </a:p>
        </p:txBody>
      </p:sp>
      <p:sp>
        <p:nvSpPr>
          <p:cNvPr id="36"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a:t>Joining a special interest community (gardening, cycling, gaming, or people from work)</a:t>
            </a:r>
          </a:p>
          <a:p>
            <a:pPr lvl="1"/>
            <a:r>
              <a:rPr lang="en-US"/>
              <a:t>What if no one is interesting to you in this community? (e.g. lack of gender diversity, lack of personality diversity)</a:t>
            </a:r>
          </a:p>
          <a:p>
            <a:pPr lvl="1"/>
            <a:r>
              <a:rPr lang="en-US"/>
              <a:t>The social stigma of loneliness:</a:t>
            </a:r>
          </a:p>
          <a:p>
            <a:pPr lvl="2"/>
            <a:r>
              <a:rPr lang="en-US"/>
              <a:t>Not performing well in a special interest activity or looking like an outcast signals that either your interest is not genuine or you’re not fit for the group.</a:t>
            </a:r>
          </a:p>
          <a:p>
            <a:pPr lvl="3"/>
            <a:r>
              <a:rPr lang="en-US"/>
              <a:t>There may be an assumption that you came to the activity just to meet people.</a:t>
            </a:r>
          </a:p>
          <a:p>
            <a:pPr lvl="4"/>
            <a:r>
              <a:rPr lang="en-US"/>
              <a:t>It may be obvious that you’re lonely and vulnerable.</a:t>
            </a:r>
          </a:p>
          <a:p>
            <a:pPr lvl="5"/>
            <a:r>
              <a:rPr lang="en-US"/>
              <a:t>There is an assumption that you must be lonely for a reason.</a:t>
            </a:r>
            <a:endParaRPr lang="en-US" dirty="0"/>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The Old Method of Meeting People</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Attending bars after work</a:t>
            </a:r>
          </a:p>
          <a:p>
            <a:r>
              <a:rPr lang="en-US" dirty="0">
                <a:solidFill>
                  <a:schemeClr val="tx2">
                    <a:lumMod val="75000"/>
                  </a:schemeClr>
                </a:solidFill>
              </a:rPr>
              <a:t>Going to the park</a:t>
            </a:r>
          </a:p>
          <a:p>
            <a:r>
              <a:rPr lang="en-US" dirty="0">
                <a:solidFill>
                  <a:schemeClr val="tx2">
                    <a:lumMod val="75000"/>
                  </a:schemeClr>
                </a:solidFill>
              </a:rPr>
              <a:t>Church and other religious organizations</a:t>
            </a:r>
          </a:p>
          <a:p>
            <a:endParaRPr lang="en-US" dirty="0">
              <a:solidFill>
                <a:schemeClr val="tx2">
                  <a:lumMod val="75000"/>
                </a:schemeClr>
              </a:solidFill>
            </a:endParaRPr>
          </a:p>
          <a:p>
            <a:r>
              <a:rPr lang="en-US" dirty="0">
                <a:solidFill>
                  <a:schemeClr val="tx2">
                    <a:lumMod val="75000"/>
                  </a:schemeClr>
                </a:solidFill>
              </a:rPr>
              <a:t>Less social stigma because everyone is doing it</a:t>
            </a:r>
          </a:p>
          <a:p>
            <a:r>
              <a:rPr lang="en-US" dirty="0">
                <a:solidFill>
                  <a:schemeClr val="tx2">
                    <a:lumMod val="75000"/>
                  </a:schemeClr>
                </a:solidFill>
              </a:rPr>
              <a:t>Religious organizations were once the 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37</TotalTime>
  <Words>982</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The Soshow</vt:lpstr>
      <vt:lpstr>The Loneliness Epidemic in the U.S.</vt:lpstr>
      <vt:lpstr>The Loneliness Epidemic in the U.S.</vt:lpstr>
      <vt:lpstr>Health Effects of Loneliness</vt:lpstr>
      <vt:lpstr>Mission</vt:lpstr>
      <vt:lpstr>What has fallen?</vt:lpstr>
      <vt:lpstr>What has risen?</vt:lpstr>
      <vt:lpstr>The Current Method of Meeting People</vt:lpstr>
      <vt:lpstr>The Old Method of Meeting People</vt:lpstr>
      <vt:lpstr>Appealing to Human Nature</vt:lpstr>
      <vt:lpstr>Becoming a platform: Appealing to Local Businesses and People</vt:lpstr>
      <vt:lpstr>Practical Challenges</vt:lpstr>
      <vt:lpstr>Getting people through the door</vt:lpstr>
      <vt:lpstr>Screening Unknown Professionals</vt:lpstr>
      <vt:lpstr>Maintaining Long-term Relevancy</vt:lpstr>
      <vt:lpstr>Avoiding Liability in the Kitchen</vt:lpstr>
      <vt:lpstr>Type of Business</vt:lpstr>
      <vt:lpstr>Target Demographic</vt:lpstr>
      <vt:lpstr>Finances</vt:lpstr>
      <vt:lpstr>Profit Projections</vt:lpstr>
      <vt:lpstr>Formula for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Soshow</dc:title>
  <dc:creator>Francis, Thomas</dc:creator>
  <cp:lastModifiedBy>Francis, Thomas</cp:lastModifiedBy>
  <cp:revision>1</cp:revision>
  <dcterms:created xsi:type="dcterms:W3CDTF">2020-06-26T14:04:26Z</dcterms:created>
  <dcterms:modified xsi:type="dcterms:W3CDTF">2020-07-07T13:47:45Z</dcterms:modified>
</cp:coreProperties>
</file>