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7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6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2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9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7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53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fferent leaves in yellow, blue, and red forming a seamless patter">
            <a:extLst>
              <a:ext uri="{FF2B5EF4-FFF2-40B4-BE49-F238E27FC236}">
                <a16:creationId xmlns:a16="http://schemas.microsoft.com/office/drawing/2014/main" id="{8DFD7425-A18C-4C6B-86DE-CCE41D151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6" b="104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E9038-4ABF-954A-8437-2CFD3ABF2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Project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skill-tree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47E2A-7A64-204B-9B51-D3E94F7F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70C5-A8E1-2549-B649-75C83FB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7A6C-9A50-804C-B665-08F56BE5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React + TypeScript</a:t>
            </a:r>
          </a:p>
          <a:p>
            <a:pPr lvl="1"/>
            <a:r>
              <a:rPr lang="en-US" dirty="0"/>
              <a:t>JS framework</a:t>
            </a:r>
          </a:p>
          <a:p>
            <a:r>
              <a:rPr lang="en-US" dirty="0"/>
              <a:t>Redux</a:t>
            </a:r>
          </a:p>
          <a:p>
            <a:pPr lvl="1"/>
            <a:r>
              <a:rPr lang="en-US" dirty="0"/>
              <a:t>State management</a:t>
            </a:r>
          </a:p>
          <a:p>
            <a:r>
              <a:rPr lang="en-US" dirty="0"/>
              <a:t>D3</a:t>
            </a:r>
          </a:p>
          <a:p>
            <a:pPr lvl="1"/>
            <a:r>
              <a:rPr lang="en-US" dirty="0"/>
              <a:t>Data/node visualization</a:t>
            </a:r>
          </a:p>
          <a:p>
            <a:r>
              <a:rPr lang="en-US" dirty="0"/>
              <a:t>Animxyz</a:t>
            </a:r>
          </a:p>
          <a:p>
            <a:pPr lvl="1"/>
            <a:r>
              <a:rPr lang="en-US" dirty="0"/>
              <a:t>Composable CSS animation</a:t>
            </a:r>
          </a:p>
          <a:p>
            <a:r>
              <a:rPr lang="en-US" dirty="0"/>
              <a:t>Tailwind CSS</a:t>
            </a:r>
          </a:p>
          <a:p>
            <a:pPr lvl="1"/>
            <a:r>
              <a:rPr lang="en-US" dirty="0"/>
              <a:t>CSS framework</a:t>
            </a:r>
          </a:p>
        </p:txBody>
      </p:sp>
    </p:spTree>
    <p:extLst>
      <p:ext uri="{BB962C8B-B14F-4D97-AF65-F5344CB8AC3E}">
        <p14:creationId xmlns:p14="http://schemas.microsoft.com/office/powerpoint/2010/main" val="138650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DD09-B809-4748-B0A0-2291AB07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1C89-DC5D-6541-9E6E-BADC7FD3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  <a:p>
            <a:pPr lvl="1"/>
            <a:r>
              <a:rPr lang="en-US" dirty="0"/>
              <a:t>URL/URI routing</a:t>
            </a:r>
          </a:p>
          <a:p>
            <a:r>
              <a:rPr lang="en-US" dirty="0"/>
              <a:t>Fauna database JS library</a:t>
            </a:r>
          </a:p>
          <a:p>
            <a:pPr lvl="1"/>
            <a:r>
              <a:rPr lang="en-US" dirty="0"/>
              <a:t>Grabbing exact data from fauna through JS/FQL</a:t>
            </a:r>
          </a:p>
          <a:p>
            <a:r>
              <a:rPr lang="en-US" dirty="0"/>
              <a:t>Fauna database service</a:t>
            </a:r>
          </a:p>
          <a:p>
            <a:pPr lvl="1"/>
            <a:r>
              <a:rPr lang="en-US" dirty="0"/>
              <a:t>Multi-model data storage paradigm</a:t>
            </a:r>
          </a:p>
        </p:txBody>
      </p:sp>
    </p:spTree>
    <p:extLst>
      <p:ext uri="{BB962C8B-B14F-4D97-AF65-F5344CB8AC3E}">
        <p14:creationId xmlns:p14="http://schemas.microsoft.com/office/powerpoint/2010/main" val="218135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0DEF-178B-504A-9AEC-067FE7A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D89A-A2AF-EC46-8474-2F254350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REST API</a:t>
            </a:r>
          </a:p>
          <a:p>
            <a:r>
              <a:rPr lang="en-US" strike="sngStrike" dirty="0"/>
              <a:t>GraphQL</a:t>
            </a:r>
          </a:p>
          <a:p>
            <a:r>
              <a:rPr lang="en-US" dirty="0"/>
              <a:t>Fauna can automatically implements the most efficient database paradigm for data storage.</a:t>
            </a:r>
          </a:p>
          <a:p>
            <a:r>
              <a:rPr lang="en-US" dirty="0"/>
              <a:t>Fauna allows developers to receive exact JSON data needed</a:t>
            </a:r>
          </a:p>
        </p:txBody>
      </p:sp>
    </p:spTree>
    <p:extLst>
      <p:ext uri="{BB962C8B-B14F-4D97-AF65-F5344CB8AC3E}">
        <p14:creationId xmlns:p14="http://schemas.microsoft.com/office/powerpoint/2010/main" val="32854932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2E4E8"/>
      </a:lt2>
      <a:accent1>
        <a:srgbClr val="BC9D70"/>
      </a:accent1>
      <a:accent2>
        <a:srgbClr val="A5A567"/>
      </a:accent2>
      <a:accent3>
        <a:srgbClr val="94A877"/>
      </a:accent3>
      <a:accent4>
        <a:srgbClr val="77AE6D"/>
      </a:accent4>
      <a:accent5>
        <a:srgbClr val="7AAE87"/>
      </a:accent5>
      <a:accent6>
        <a:srgbClr val="6CAD97"/>
      </a:accent6>
      <a:hlink>
        <a:srgbClr val="6582AC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82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Franklin Gothic Book</vt:lpstr>
      <vt:lpstr>Franklin Gothic Demi</vt:lpstr>
      <vt:lpstr>Wingdings 2</vt:lpstr>
      <vt:lpstr>DividendVTI</vt:lpstr>
      <vt:lpstr>Project skill-tree architecture</vt:lpstr>
      <vt:lpstr>Frontend technologies</vt:lpstr>
      <vt:lpstr>Backend and database</vt:lpstr>
      <vt:lpstr>Innovations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skill-tree architecture</dc:title>
  <dc:creator>Thomas Francis</dc:creator>
  <cp:lastModifiedBy>Thomas Francis</cp:lastModifiedBy>
  <cp:revision>1</cp:revision>
  <dcterms:created xsi:type="dcterms:W3CDTF">2021-10-05T18:02:46Z</dcterms:created>
  <dcterms:modified xsi:type="dcterms:W3CDTF">2021-10-05T18:16:59Z</dcterms:modified>
</cp:coreProperties>
</file>