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5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32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2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2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4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8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2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7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4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3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5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oj320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iro.com/app/board/o9J_ltxi12g=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ibrant green forest">
            <a:extLst>
              <a:ext uri="{FF2B5EF4-FFF2-40B4-BE49-F238E27FC236}">
                <a16:creationId xmlns:a16="http://schemas.microsoft.com/office/drawing/2014/main" id="{51976F4B-3A56-4B33-A9C8-0660848D3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2" r="10315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FADC9-D3B5-DC48-8457-8B8B2F42C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Project skill-tree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068A3-BB76-944F-AC07-8D19CD2DF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Thomas Francis</a:t>
            </a:r>
          </a:p>
          <a:p>
            <a:r>
              <a:rPr lang="en-US" sz="2000" dirty="0">
                <a:hlinkClick r:id="rId3"/>
              </a:rPr>
              <a:t>toj320@gmail.com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963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EEF5E-CBEC-8E41-9A0C-C06853635A30}"/>
              </a:ext>
            </a:extLst>
          </p:cNvPr>
          <p:cNvSpPr txBox="1"/>
          <p:nvPr/>
        </p:nvSpPr>
        <p:spPr>
          <a:xfrm>
            <a:off x="3521529" y="2551837"/>
            <a:ext cx="5148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 the grading or verification process: a system of professional graders (teachers, professors, instructors) can log in and grade their student's work. Each node will have an end-product project link for graders to view their project somewhere on the web.</a:t>
            </a:r>
          </a:p>
        </p:txBody>
      </p:sp>
    </p:spTree>
    <p:extLst>
      <p:ext uri="{BB962C8B-B14F-4D97-AF65-F5344CB8AC3E}">
        <p14:creationId xmlns:p14="http://schemas.microsoft.com/office/powerpoint/2010/main" val="281760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White bulbs with a yellow one standing out">
            <a:extLst>
              <a:ext uri="{FF2B5EF4-FFF2-40B4-BE49-F238E27FC236}">
                <a16:creationId xmlns:a16="http://schemas.microsoft.com/office/drawing/2014/main" id="{306C1EB2-932D-450C-977E-2A44C41E3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FFC2B-0A87-284C-8A29-090EABFA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Secondary Goal: Passively Creating the Human Knowledge Tree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93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96BC94-0AF4-E047-8C5E-FE4FF817278D}"/>
              </a:ext>
            </a:extLst>
          </p:cNvPr>
          <p:cNvSpPr txBox="1"/>
          <p:nvPr/>
        </p:nvSpPr>
        <p:spPr>
          <a:xfrm>
            <a:off x="3652157" y="2967335"/>
            <a:ext cx="4887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Passively create a decentralized method of recording the process of world knowledge acquisition across many people.</a:t>
            </a:r>
          </a:p>
        </p:txBody>
      </p:sp>
    </p:spTree>
    <p:extLst>
      <p:ext uri="{BB962C8B-B14F-4D97-AF65-F5344CB8AC3E}">
        <p14:creationId xmlns:p14="http://schemas.microsoft.com/office/powerpoint/2010/main" val="332184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0F34EB4D-1674-1E45-AD79-0BAEDEFB2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23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1B9F0-7CFD-2A43-8FE3-99959A59AFE8}"/>
              </a:ext>
            </a:extLst>
          </p:cNvPr>
          <p:cNvSpPr txBox="1"/>
          <p:nvPr/>
        </p:nvSpPr>
        <p:spPr>
          <a:xfrm>
            <a:off x="7938752" y="2020824"/>
            <a:ext cx="3455097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Project skill-tree is a free application that allows users to create, share, and link to existing skill trees.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Think GitHub but focused on learning.</a:t>
            </a:r>
          </a:p>
        </p:txBody>
      </p:sp>
    </p:spTree>
    <p:extLst>
      <p:ext uri="{BB962C8B-B14F-4D97-AF65-F5344CB8AC3E}">
        <p14:creationId xmlns:p14="http://schemas.microsoft.com/office/powerpoint/2010/main" val="398675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3" descr="Toy plastic numbers">
            <a:extLst>
              <a:ext uri="{FF2B5EF4-FFF2-40B4-BE49-F238E27FC236}">
                <a16:creationId xmlns:a16="http://schemas.microsoft.com/office/drawing/2014/main" id="{BE17D980-0FC2-491D-B1B9-0CE045F88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0" b="635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A6FA8-4D81-4940-AE67-ED5F957F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Solutions for Common Problems in Education</a:t>
            </a:r>
          </a:p>
        </p:txBody>
      </p:sp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87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D8E2-5CD0-8643-B138-8694D338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A36AF-FF00-284E-BFF6-22E50FB8C39B}"/>
              </a:ext>
            </a:extLst>
          </p:cNvPr>
          <p:cNvSpPr txBox="1"/>
          <p:nvPr/>
        </p:nvSpPr>
        <p:spPr>
          <a:xfrm>
            <a:off x="3771900" y="34290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https://miro.com/app/board/o9J_ltxi12g=/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0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D33D41-0F2F-5F40-B76C-A49E0F9B7EB5}"/>
              </a:ext>
            </a:extLst>
          </p:cNvPr>
          <p:cNvSpPr txBox="1"/>
          <p:nvPr/>
        </p:nvSpPr>
        <p:spPr>
          <a:xfrm>
            <a:off x="2862943" y="2469606"/>
            <a:ext cx="5834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 teachers create a self-paced curriculum for students, as well as keep track of their student's interests and progress.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can always choose different learning paths.</a:t>
            </a:r>
          </a:p>
        </p:txBody>
      </p:sp>
    </p:spTree>
    <p:extLst>
      <p:ext uri="{BB962C8B-B14F-4D97-AF65-F5344CB8AC3E}">
        <p14:creationId xmlns:p14="http://schemas.microsoft.com/office/powerpoint/2010/main" val="243154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09042D-149C-4A4F-BC94-3984C74866EF}"/>
              </a:ext>
            </a:extLst>
          </p:cNvPr>
          <p:cNvSpPr txBox="1"/>
          <p:nvPr/>
        </p:nvSpPr>
        <p:spPr>
          <a:xfrm>
            <a:off x="3423557" y="2828835"/>
            <a:ext cx="5344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 students of all ages to find high quality online resources through educational links and book ISBNs embedded in the skill tree nodes curated by the skill tree author.</a:t>
            </a:r>
          </a:p>
        </p:txBody>
      </p:sp>
    </p:spTree>
    <p:extLst>
      <p:ext uri="{BB962C8B-B14F-4D97-AF65-F5344CB8AC3E}">
        <p14:creationId xmlns:p14="http://schemas.microsoft.com/office/powerpoint/2010/main" val="93670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E62CF7-E4F0-2B43-A242-4B7823E8B83E}"/>
              </a:ext>
            </a:extLst>
          </p:cNvPr>
          <p:cNvSpPr txBox="1"/>
          <p:nvPr/>
        </p:nvSpPr>
        <p:spPr>
          <a:xfrm>
            <a:off x="3864428" y="3105834"/>
            <a:ext cx="446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education fun, visually appealing, and decentralized through gamification.</a:t>
            </a:r>
          </a:p>
        </p:txBody>
      </p:sp>
    </p:spTree>
    <p:extLst>
      <p:ext uri="{BB962C8B-B14F-4D97-AF65-F5344CB8AC3E}">
        <p14:creationId xmlns:p14="http://schemas.microsoft.com/office/powerpoint/2010/main" val="76709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8D94DB-46F2-F446-96D6-3018C48B6B98}"/>
              </a:ext>
            </a:extLst>
          </p:cNvPr>
          <p:cNvSpPr txBox="1"/>
          <p:nvPr/>
        </p:nvSpPr>
        <p:spPr>
          <a:xfrm>
            <a:off x="4076700" y="2967335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Solve the "What next?" question through well-trodden learning paths in the form of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314099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71C404-34E9-644E-9A89-221D6450F0CF}"/>
              </a:ext>
            </a:extLst>
          </p:cNvPr>
          <p:cNvSpPr txBox="1"/>
          <p:nvPr/>
        </p:nvSpPr>
        <p:spPr>
          <a:xfrm>
            <a:off x="4125686" y="2967335"/>
            <a:ext cx="394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Encourage academic experimentation by putting options to create one's own path first.</a:t>
            </a:r>
          </a:p>
        </p:txBody>
      </p:sp>
    </p:spTree>
    <p:extLst>
      <p:ext uri="{BB962C8B-B14F-4D97-AF65-F5344CB8AC3E}">
        <p14:creationId xmlns:p14="http://schemas.microsoft.com/office/powerpoint/2010/main" val="99748216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03920"/>
      </a:dk2>
      <a:lt2>
        <a:srgbClr val="E8E2E4"/>
      </a:lt2>
      <a:accent1>
        <a:srgbClr val="22B87B"/>
      </a:accent1>
      <a:accent2>
        <a:srgbClr val="15B833"/>
      </a:accent2>
      <a:accent3>
        <a:srgbClr val="45B622"/>
      </a:accent3>
      <a:accent4>
        <a:srgbClr val="7AAF14"/>
      </a:accent4>
      <a:accent5>
        <a:srgbClr val="ACA220"/>
      </a:accent5>
      <a:accent6>
        <a:srgbClr val="D37819"/>
      </a:accent6>
      <a:hlink>
        <a:srgbClr val="7F872D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233</Words>
  <Application>Microsoft Macintosh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Neue Haas Grotesk Text Pro</vt:lpstr>
      <vt:lpstr>AccentBoxVTI</vt:lpstr>
      <vt:lpstr>Project skill-tree</vt:lpstr>
      <vt:lpstr>PowerPoint Presentation</vt:lpstr>
      <vt:lpstr>Solutions for Common Problems in Education</vt:lpstr>
      <vt:lpstr>Basic Idea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Secondary Goal: Passively Creating the Human Knowledge Tree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skill-tree</dc:title>
  <dc:creator>Thomas Francis</dc:creator>
  <cp:lastModifiedBy>Thomas Francis</cp:lastModifiedBy>
  <cp:revision>4</cp:revision>
  <dcterms:created xsi:type="dcterms:W3CDTF">2021-09-29T20:19:48Z</dcterms:created>
  <dcterms:modified xsi:type="dcterms:W3CDTF">2021-09-29T22:40:16Z</dcterms:modified>
</cp:coreProperties>
</file>