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5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AE01-4E09-A742-8BAC-0F3573CDA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AAC7F-13B6-824E-B729-7A9080EF0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D562-462A-684D-A1AB-219D068D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C3BD-CBD0-D043-A38B-C1A79F6C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42B1-46F2-DA4F-B574-C1BE995C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4840-B508-8B49-AC67-68FD4182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5E0D5-415D-C447-8AF1-02CCF8EC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6AD8-5085-BC4A-89C3-92F63BFF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63343-8B88-254F-A2E5-26044EF5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B02E-B513-0B4F-A6CB-E378257E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2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2D7D1-621A-EA4C-A781-57DBE3147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040CD-3BF5-144B-BE91-4B071662E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AB6D5-1AD0-2A4A-820F-7084E9F7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A91E-7B22-6343-BB8D-8297D310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6E33-BF5E-BD45-BF05-CF0F518E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1F4E-C02C-F64F-A08C-AC24DD0E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49B1-9120-9D47-A123-DCAAA767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14CB2-B2B1-4E4B-B04C-E0998E55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9BE2-EF63-8047-ADBB-98805402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8EDF-A601-2341-9206-6851B9BE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8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C34-DBF1-9247-955E-6D8801CC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E91BB-C4E2-A24A-B861-6D476F4F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8C3A1-F46E-A64A-A387-29E5BE0E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F34F-315D-0F42-B152-40C6610B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53E9-E6AB-9D4A-887F-FA18F80C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3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110-66FE-E649-835A-AABFBBD9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8D94-C6E4-924D-BDA6-AC7C65154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9F5C1-BEEE-7E43-8C73-8864900E2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4759B-47A2-0342-9865-73E4534D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557D1-541D-3D49-AF5A-710C919D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25E40-C8CE-D342-BFC6-AAD0A25B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3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FE5A-2117-6941-8219-5BB6EEE8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BA78-F36D-964C-86E2-AD33B25E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F187-3E5A-B646-A944-F4A00688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ED7A3-3477-3A4B-B01E-C1CBA7B48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E21AB-EE15-B84D-B10A-48B63984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43205-3015-1D43-B463-3F5EDC5C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F05D-4F3B-BE4A-B394-DE5AC4C7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B4C05-3F44-3B47-A7AD-35424A74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843F-32A1-9044-ACDC-89EEAD77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A11CF-06EB-984A-A1F4-9CC6D74F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D80A3-B193-854B-8406-4D9D6AFB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9C89D-4CD0-2645-B8D5-E107BB1E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AF4E6-95A5-D64D-8F23-61278603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29F54-C493-E34F-AA2F-8F4D1E39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4055C-7616-AF47-BB7F-79EAA5C6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8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BF48-506C-274E-9FF1-3ED4D489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B5BD-C66D-534C-BAD8-44A67633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BE8D0-88A9-B44D-B847-9AA72CE5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A7C1C-19FC-E644-8C8C-6BCCBE4C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9574A-4259-C444-A4E0-0755640D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561D-F330-9D48-8DDB-15FFC1BA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76CA-2D2A-0541-87F9-4679E090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2F145-C5C6-6C4A-9067-E3C5C02A4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D0EBF-317E-2A4C-9CFF-495614DE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40530-9124-8940-A04E-5962F5A4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0414E-F2B7-0449-B696-4412503D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7E190-09E2-4840-8308-AB00B300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30DBA-2F78-FE43-89C6-A9C88C30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01E92-9A96-8E4E-BA47-4991BF684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737E-C3E1-6243-909A-5E29AFC30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3BF0B-E087-F241-874A-9EA08AC26690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A7DA-77D2-C94D-B3C8-AC4A476F8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E927-871E-FD40-A03A-8B5925760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F62D-8062-5F4E-B048-C41A9180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9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3DC1-44F4-3B4F-A9FF-FEDBEDA08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Semblance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330D-8D19-CC44-B552-A739278F7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Social without the Media</a:t>
            </a:r>
          </a:p>
        </p:txBody>
      </p:sp>
    </p:spTree>
    <p:extLst>
      <p:ext uri="{BB962C8B-B14F-4D97-AF65-F5344CB8AC3E}">
        <p14:creationId xmlns:p14="http://schemas.microsoft.com/office/powerpoint/2010/main" val="172322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AA5B-A309-FD43-BD3F-F9B48EF6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A5CF6-92A4-C94B-B292-EC4FF12A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Semblance is a website focused on local community-building through facilitating authentic real life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12160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F362-DCB6-EF48-85BC-B52B6F8C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8A59-EDF8-4B43-900A-9FD3FFD7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11" y="1825625"/>
            <a:ext cx="10308921" cy="4351338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Choose three archetypes that they identify as</a:t>
            </a:r>
          </a:p>
          <a:p>
            <a:pPr lvl="1"/>
            <a:r>
              <a:rPr lang="en-US" sz="2800" dirty="0"/>
              <a:t>Choose three archetypes that they are looking for</a:t>
            </a:r>
          </a:p>
          <a:p>
            <a:pPr lvl="1"/>
            <a:r>
              <a:rPr lang="en-US" sz="2800" dirty="0"/>
              <a:t>Drag and drop a Google map cursor to a location</a:t>
            </a:r>
          </a:p>
          <a:p>
            <a:pPr lvl="1"/>
            <a:r>
              <a:rPr lang="en-US" sz="2800" dirty="0"/>
              <a:t>Proximity (5 miles, 10 miles, etc.)</a:t>
            </a:r>
          </a:p>
          <a:p>
            <a:pPr lvl="1"/>
            <a:r>
              <a:rPr lang="en-US" sz="2800" dirty="0"/>
              <a:t>Gender*</a:t>
            </a:r>
          </a:p>
          <a:p>
            <a:pPr lvl="1"/>
            <a:r>
              <a:rPr lang="en-US" sz="2800" dirty="0"/>
              <a:t>Press Submit Button</a:t>
            </a:r>
          </a:p>
        </p:txBody>
      </p:sp>
    </p:spTree>
    <p:extLst>
      <p:ext uri="{BB962C8B-B14F-4D97-AF65-F5344CB8AC3E}">
        <p14:creationId xmlns:p14="http://schemas.microsoft.com/office/powerpoint/2010/main" val="140891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E6F-EA6F-4D4C-AE48-F5DB9156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App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ADB9-A142-944F-B193-62C6202A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App Output: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</a:rPr>
              <a:t>top 7 results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</a:rPr>
              <a:t>A marker clustered total number of results on Google Maps</a:t>
            </a:r>
          </a:p>
          <a:p>
            <a:pPr lvl="1"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</a:rPr>
              <a:t>Chat feature*</a:t>
            </a:r>
          </a:p>
        </p:txBody>
      </p:sp>
    </p:spTree>
    <p:extLst>
      <p:ext uri="{BB962C8B-B14F-4D97-AF65-F5344CB8AC3E}">
        <p14:creationId xmlns:p14="http://schemas.microsoft.com/office/powerpoint/2010/main" val="129813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E380-E641-CD4D-B6CC-DDF113A5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Archetypes?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8AA35-FD54-3B40-B32F-9DB6DE2A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19" y="1825625"/>
            <a:ext cx="11473841" cy="4474967"/>
          </a:xfrm>
        </p:spPr>
        <p:txBody>
          <a:bodyPr>
            <a:normAutofit/>
          </a:bodyPr>
          <a:lstStyle/>
          <a:p>
            <a:r>
              <a:rPr lang="en-US" dirty="0"/>
              <a:t>Everyone has a personal narrative often in the shape of the “Hero’s Journey”</a:t>
            </a:r>
          </a:p>
          <a:p>
            <a:r>
              <a:rPr lang="en-US" dirty="0"/>
              <a:t>Archetypes are reflective of one’s broad emotional state</a:t>
            </a:r>
          </a:p>
          <a:p>
            <a:r>
              <a:rPr lang="en-US" dirty="0"/>
              <a:t>Cultural neutrality and story-telling roots</a:t>
            </a:r>
          </a:p>
        </p:txBody>
      </p:sp>
    </p:spTree>
    <p:extLst>
      <p:ext uri="{BB962C8B-B14F-4D97-AF65-F5344CB8AC3E}">
        <p14:creationId xmlns:p14="http://schemas.microsoft.com/office/powerpoint/2010/main" val="328389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FC9-506A-8340-BF59-9972786F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AB1E-1B30-FC4C-B518-B51C458C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Champion</a:t>
            </a:r>
          </a:p>
          <a:p>
            <a:pPr lvl="1"/>
            <a:r>
              <a:rPr lang="en-US" dirty="0"/>
              <a:t>The Leader</a:t>
            </a:r>
          </a:p>
          <a:p>
            <a:pPr lvl="1"/>
            <a:r>
              <a:rPr lang="en-US" dirty="0"/>
              <a:t>The Steward</a:t>
            </a:r>
          </a:p>
          <a:p>
            <a:pPr lvl="1"/>
            <a:r>
              <a:rPr lang="en-US" dirty="0"/>
              <a:t>The Dreamer</a:t>
            </a:r>
          </a:p>
          <a:p>
            <a:pPr lvl="1"/>
            <a:r>
              <a:rPr lang="en-US" dirty="0"/>
              <a:t>The Creator</a:t>
            </a:r>
          </a:p>
          <a:p>
            <a:pPr lvl="1"/>
            <a:r>
              <a:rPr lang="en-US" dirty="0"/>
              <a:t>The Explorer</a:t>
            </a:r>
          </a:p>
          <a:p>
            <a:pPr lvl="1"/>
            <a:r>
              <a:rPr lang="en-US" dirty="0"/>
              <a:t>The Comic</a:t>
            </a:r>
          </a:p>
          <a:p>
            <a:pPr lvl="1"/>
            <a:r>
              <a:rPr lang="en-US" dirty="0"/>
              <a:t>And several more…</a:t>
            </a:r>
          </a:p>
        </p:txBody>
      </p:sp>
    </p:spTree>
    <p:extLst>
      <p:ext uri="{BB962C8B-B14F-4D97-AF65-F5344CB8AC3E}">
        <p14:creationId xmlns:p14="http://schemas.microsoft.com/office/powerpoint/2010/main" val="356727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AC77-974F-EE41-80F4-5F068927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AACC-54CD-464C-BBE3-64F149C8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5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144</Words>
  <Application>Microsoft Macintosh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Semblance</vt:lpstr>
      <vt:lpstr>Mission statement</vt:lpstr>
      <vt:lpstr>How it Works: User Input</vt:lpstr>
      <vt:lpstr>How it Works: App Output</vt:lpstr>
      <vt:lpstr>Why Archetypes?</vt:lpstr>
      <vt:lpstr>Archetype Examples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Semblance</dc:title>
  <dc:creator>Thomas Francis</dc:creator>
  <cp:lastModifiedBy>Thomas Francis</cp:lastModifiedBy>
  <cp:revision>4</cp:revision>
  <dcterms:created xsi:type="dcterms:W3CDTF">2021-10-20T14:03:07Z</dcterms:created>
  <dcterms:modified xsi:type="dcterms:W3CDTF">2021-10-20T17:08:05Z</dcterms:modified>
</cp:coreProperties>
</file>