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1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027555" y="234251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125" t="-61" r="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/>
      </p:sp>
      <p:sp>
        <p:nvSpPr>
          <p:cNvPr id="10" name="矩形 9"/>
          <p:cNvSpPr/>
          <p:nvPr/>
        </p:nvSpPr>
        <p:spPr/>
      </p:sp>
      <p:sp>
        <p:nvSpPr>
          <p:cNvPr id="12" name="矩形 11"/>
          <p:cNvSpPr/>
          <p:nvPr/>
        </p:nvSpPr>
        <p:spPr/>
      </p:sp>
      <p:sp>
        <p:nvSpPr>
          <p:cNvPr id="13" name="矩形 12"/>
          <p:cNvSpPr/>
          <p:nvPr/>
        </p:nvSpPr>
        <p:spPr/>
      </p:sp>
      <p:sp>
        <p:nvSpPr>
          <p:cNvPr id="14" name="矩形 13"/>
          <p:cNvSpPr/>
          <p:nvPr/>
        </p:nvSpPr>
        <p:spPr/>
      </p:sp>
      <p:sp>
        <p:nvSpPr>
          <p:cNvPr id="16" name="矩形 15"/>
          <p:cNvSpPr/>
          <p:nvPr/>
        </p:nvSpPr>
        <p:spPr/>
      </p:sp>
      <p:cxnSp>
        <p:nvCxnSpPr>
          <p:cNvPr id="18" name="直接箭头连接符 17"/>
          <p:cNvCxnSpPr/>
          <p:nvPr/>
        </p:nvCxnSpPr>
        <p:spPr>
          <a:xfrm flipV="1">
            <a:off x="2014220" y="228790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89630" y="228981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blipFill rotWithShape="1">
                <a:blip r:embed="rId2"/>
                <a:stretch>
                  <a:fillRect l="-48" t="-60" r="4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/>
        <p:txBody>
          <a:bodyPr/>
          <a:p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8795" y="235077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15460" y="2296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690870" y="229806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420807" y="1881124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07" y="1881124"/>
                <a:ext cx="1220470" cy="421640"/>
              </a:xfrm>
              <a:prstGeom prst="rect">
                <a:avLst/>
              </a:prstGeom>
              <a:blipFill rotWithShape="1">
                <a:blip r:embed="rId3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5876925" y="338899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86359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239000" y="333629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5950522" y="2944114"/>
                <a:ext cx="127762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22" y="2944114"/>
                <a:ext cx="1277620" cy="421640"/>
              </a:xfrm>
              <a:prstGeom prst="rect">
                <a:avLst/>
              </a:prstGeom>
              <a:blipFill rotWithShape="1">
                <a:blip r:embed="rId5"/>
                <a:stretch>
                  <a:fillRect l="-45" t="-60" r="45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5891530" y="436816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878195" y="4313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253605" y="43154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6010212" y="3913124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12" y="3913124"/>
                <a:ext cx="1191260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8104505" y="437134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8091170" y="431673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466580" y="431863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8221282" y="3913124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82" y="3913124"/>
                <a:ext cx="1191260" cy="415290"/>
              </a:xfrm>
              <a:prstGeom prst="rect">
                <a:avLst/>
              </a:prstGeom>
              <a:blipFill rotWithShape="1">
                <a:blip r:embed="rId8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1313180" y="203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满足因果一致性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3855085" y="338709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841750" y="333248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21716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73767" y="2932049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67" y="2932049"/>
                <a:ext cx="1191260" cy="415290"/>
              </a:xfrm>
              <a:prstGeom prst="rect">
                <a:avLst/>
              </a:prstGeom>
              <a:blipFill rotWithShape="1">
                <a:blip r:embed="rId9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2027555" y="439610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14220" y="434149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89630" y="434340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171002" y="3923284"/>
                <a:ext cx="118491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3923284"/>
                <a:ext cx="1184910" cy="421640"/>
              </a:xfrm>
              <a:prstGeom prst="rect">
                <a:avLst/>
              </a:prstGeom>
              <a:blipFill rotWithShape="1">
                <a:blip r:embed="rId10"/>
                <a:stretch>
                  <a:fillRect l="-48" t="-60" r="4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027555" y="234251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125" t="-61" r="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/>
      </p:sp>
      <p:sp>
        <p:nvSpPr>
          <p:cNvPr id="10" name="矩形 9"/>
          <p:cNvSpPr/>
          <p:nvPr/>
        </p:nvSpPr>
        <p:spPr/>
      </p:sp>
      <p:sp>
        <p:nvSpPr>
          <p:cNvPr id="12" name="矩形 11"/>
          <p:cNvSpPr/>
          <p:nvPr/>
        </p:nvSpPr>
        <p:spPr/>
      </p:sp>
      <p:sp>
        <p:nvSpPr>
          <p:cNvPr id="13" name="矩形 12"/>
          <p:cNvSpPr/>
          <p:nvPr/>
        </p:nvSpPr>
        <p:spPr/>
      </p:sp>
      <p:sp>
        <p:nvSpPr>
          <p:cNvPr id="14" name="矩形 13"/>
          <p:cNvSpPr/>
          <p:nvPr/>
        </p:nvSpPr>
        <p:spPr/>
      </p:sp>
      <p:sp>
        <p:nvSpPr>
          <p:cNvPr id="16" name="矩形 15"/>
          <p:cNvSpPr/>
          <p:nvPr/>
        </p:nvSpPr>
        <p:spPr/>
      </p:sp>
      <p:cxnSp>
        <p:nvCxnSpPr>
          <p:cNvPr id="18" name="直接箭头连接符 17"/>
          <p:cNvCxnSpPr/>
          <p:nvPr/>
        </p:nvCxnSpPr>
        <p:spPr>
          <a:xfrm flipV="1">
            <a:off x="2014220" y="228790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89630" y="228981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blipFill rotWithShape="1">
                <a:blip r:embed="rId2"/>
                <a:stretch>
                  <a:fillRect l="-48" t="-60" r="4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/>
        <p:txBody>
          <a:bodyPr/>
          <a:p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8795" y="235077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15460" y="2296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690870" y="229806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420807" y="1881124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07" y="1881124"/>
                <a:ext cx="1220470" cy="421640"/>
              </a:xfrm>
              <a:prstGeom prst="rect">
                <a:avLst/>
              </a:prstGeom>
              <a:blipFill rotWithShape="1">
                <a:blip r:embed="rId3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5876925" y="338899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86359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239000" y="333629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5950522" y="2944114"/>
                <a:ext cx="127762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22" y="2944114"/>
                <a:ext cx="1277620" cy="421640"/>
              </a:xfrm>
              <a:prstGeom prst="rect">
                <a:avLst/>
              </a:prstGeom>
              <a:blipFill rotWithShape="1">
                <a:blip r:embed="rId5"/>
                <a:stretch>
                  <a:fillRect l="-45" t="-60" r="45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5891530" y="436816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878195" y="4313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253605" y="43154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6010212" y="3913124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12" y="3913124"/>
                <a:ext cx="1191260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8104505" y="437134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8091170" y="431673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466580" y="431863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8221282" y="3913124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82" y="3913124"/>
                <a:ext cx="1191260" cy="415290"/>
              </a:xfrm>
              <a:prstGeom prst="rect">
                <a:avLst/>
              </a:prstGeom>
              <a:blipFill rotWithShape="1">
                <a:blip r:embed="rId8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1313180" y="2032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不满足因果一致性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3855085" y="338709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841750" y="333248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21716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73767" y="2932049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67" y="2932049"/>
                <a:ext cx="1191260" cy="415290"/>
              </a:xfrm>
              <a:prstGeom prst="rect">
                <a:avLst/>
              </a:prstGeom>
              <a:blipFill rotWithShape="1">
                <a:blip r:embed="rId9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027555" y="234251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125" t="-61" r="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/>
      </p:sp>
      <p:sp>
        <p:nvSpPr>
          <p:cNvPr id="10" name="矩形 9"/>
          <p:cNvSpPr/>
          <p:nvPr/>
        </p:nvSpPr>
        <p:spPr/>
      </p:sp>
      <p:sp>
        <p:nvSpPr>
          <p:cNvPr id="12" name="矩形 11"/>
          <p:cNvSpPr/>
          <p:nvPr/>
        </p:nvSpPr>
        <p:spPr/>
      </p:sp>
      <p:sp>
        <p:nvSpPr>
          <p:cNvPr id="13" name="矩形 12"/>
          <p:cNvSpPr/>
          <p:nvPr/>
        </p:nvSpPr>
        <p:spPr/>
      </p:sp>
      <p:sp>
        <p:nvSpPr>
          <p:cNvPr id="14" name="矩形 13"/>
          <p:cNvSpPr/>
          <p:nvPr/>
        </p:nvSpPr>
        <p:spPr/>
      </p:sp>
      <p:sp>
        <p:nvSpPr>
          <p:cNvPr id="16" name="矩形 15"/>
          <p:cNvSpPr/>
          <p:nvPr/>
        </p:nvSpPr>
        <p:spPr/>
      </p:sp>
      <p:cxnSp>
        <p:nvCxnSpPr>
          <p:cNvPr id="18" name="直接箭头连接符 17"/>
          <p:cNvCxnSpPr/>
          <p:nvPr/>
        </p:nvCxnSpPr>
        <p:spPr>
          <a:xfrm flipV="1">
            <a:off x="2014220" y="228790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89630" y="228981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blipFill rotWithShape="1">
                <a:blip r:embed="rId2"/>
                <a:stretch>
                  <a:fillRect l="-48" t="-60" r="4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/>
        <p:txBody>
          <a:bodyPr/>
          <a:p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blipFill rotWithShape="1">
                <a:blip r:embed="rId3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2040890" y="337693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2027555" y="332232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3402965" y="332422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114487" y="2932049"/>
                <a:ext cx="126619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87" y="2932049"/>
                <a:ext cx="1266190" cy="421640"/>
              </a:xfrm>
              <a:prstGeom prst="rect">
                <a:avLst/>
              </a:prstGeom>
              <a:blipFill rotWithShape="1">
                <a:blip r:embed="rId4"/>
                <a:stretch>
                  <a:fillRect l="-45" t="-60" r="45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1313180" y="2032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奇怪的因果一致性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4023995" y="338709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4010660" y="333248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38607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142677" y="2932049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677" y="2932049"/>
                <a:ext cx="1191260" cy="415290"/>
              </a:xfrm>
              <a:prstGeom prst="rect">
                <a:avLst/>
              </a:prstGeom>
              <a:blipFill rotWithShape="1">
                <a:blip r:embed="rId5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4046855" y="233426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033520" y="227965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408930" y="2281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165537" y="1879219"/>
                <a:ext cx="117983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537" y="1879219"/>
                <a:ext cx="1179830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方正书宋_GBK</vt:lpstr>
      <vt:lpstr>Wingdings</vt:lpstr>
      <vt:lpstr>Cambria Math</vt:lpstr>
      <vt:lpstr>Kingsoft Math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charleszhang</dc:creator>
  <cp:lastModifiedBy>charleszhang</cp:lastModifiedBy>
  <cp:revision>45</cp:revision>
  <dcterms:created xsi:type="dcterms:W3CDTF">2020-12-30T04:22:21Z</dcterms:created>
  <dcterms:modified xsi:type="dcterms:W3CDTF">2020-12-30T04:22:21Z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