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" name="直接连接符 21"/>
          <p:cNvCxnSpPr/>
          <p:nvPr/>
        </p:nvCxnSpPr>
        <p:spPr>
          <a:xfrm>
            <a:off x="3013710" y="2473960"/>
            <a:ext cx="6644640" cy="222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013710" y="4141470"/>
            <a:ext cx="6644640" cy="222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539615" y="1233170"/>
            <a:ext cx="3021330" cy="8642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模拟系统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83355" y="2872740"/>
            <a:ext cx="4133215" cy="8642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现实世界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45510" y="4568190"/>
            <a:ext cx="5208270" cy="864235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未知世界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Cambria Math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微软</cp:lastModifiedBy>
  <cp:revision>170</cp:revision>
  <dcterms:created xsi:type="dcterms:W3CDTF">2019-06-19T02:08:00Z</dcterms:created>
  <dcterms:modified xsi:type="dcterms:W3CDTF">2021-04-14T04:23:04Z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DEACB59EC07D4A668AF5390C9BCDF605</vt:lpwstr>
  </property>
</Properties>
</file>