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17600" cy="4514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>
                    <a:latin typeface="Cambria Math" charset="0"/>
                    <a:cs typeface="Cambria Math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(</a:t>
                </a:r>
                <a:r>
                  <a:rPr lang="en-US" altLang="zh-CN"/>
                  <a:t>x)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17600" cy="451485"/>
              </a:xfrm>
              <a:prstGeom prst="rect">
                <a:avLst/>
              </a:prstGeom>
              <a:blipFill rotWithShape="1">
                <a:blip r:embed="rId2"/>
                <a:stretch>
                  <a:fillRect l="-51" t="-56" r="5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6940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713605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89015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818952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52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389826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88493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26034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971862" y="294411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62" y="2944114"/>
                <a:ext cx="122047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3411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3411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9862185" y="436626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9848850" y="431165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1224260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9978962" y="3911219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3911219"/>
                <a:ext cx="113411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满足顺序一致性，不满足线性一致性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17600" cy="4514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>
                    <a:latin typeface="Cambria Math" charset="0"/>
                    <a:cs typeface="Cambria Math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(</a:t>
                </a:r>
                <a:r>
                  <a:rPr lang="en-US" altLang="zh-CN"/>
                  <a:t>x)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17600" cy="451485"/>
              </a:xfrm>
              <a:prstGeom prst="rect">
                <a:avLst/>
              </a:prstGeom>
              <a:blipFill rotWithShape="1">
                <a:blip r:embed="rId2"/>
                <a:stretch>
                  <a:fillRect l="-51" t="-56" r="5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6940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713605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089015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818952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52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389826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388493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26034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971862" y="294411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62" y="2944114"/>
                <a:ext cx="122047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3411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3411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9862185" y="436626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9848850" y="431165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1224260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9978962" y="3911219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962" y="3911219"/>
                <a:ext cx="113411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不满足顺序一致性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436172" y="1902714"/>
                <a:ext cx="1153160" cy="4514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𝐵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 </m:t>
                    </m:r>
                    <m:r>
                      <a:rPr lang="en-US" altLang="zh-CN" i="1">
                        <a:latin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(</a:t>
                </a:r>
                <a:r>
                  <a:rPr lang="en-US" altLang="zh-CN"/>
                  <a:t>x)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72" y="1902714"/>
                <a:ext cx="1153160" cy="451485"/>
              </a:xfrm>
              <a:prstGeom prst="rect">
                <a:avLst/>
              </a:prstGeom>
              <a:blipFill rotWithShape="1">
                <a:blip r:embed="rId2"/>
                <a:stretch>
                  <a:fillRect l="-50" t="-56" r="5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311140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297805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673215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101152" y="1866519"/>
                <a:ext cx="127762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152" y="1866519"/>
                <a:ext cx="127762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4745355" y="340360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732020" y="33489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6107430" y="335089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4818952" y="2958719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52" y="2958719"/>
                <a:ext cx="122047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3773805" y="4382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3775075" y="4328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5150485" y="4330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3906457" y="3949319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57" y="3949319"/>
                <a:ext cx="113411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5884545" y="438594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871210" y="43313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246620" y="433324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6001322" y="3927729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322" y="3927729"/>
                <a:ext cx="113411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>
            <a:off x="7496175" y="43808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7482840" y="43262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8858250" y="4328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7612952" y="3925824"/>
                <a:ext cx="113411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952" y="3925824"/>
                <a:ext cx="113411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50" t="-61" r="5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满足线性一致性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WPS 演示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方正书宋_GBK</vt:lpstr>
      <vt:lpstr>Wingdings</vt:lpstr>
      <vt:lpstr>宋体</vt:lpstr>
      <vt:lpstr>Arial Unicode MS</vt:lpstr>
      <vt:lpstr>汉仪书宋二KW</vt:lpstr>
      <vt:lpstr>Calibri Light</vt:lpstr>
      <vt:lpstr>Helvetica Neue</vt:lpstr>
      <vt:lpstr>Calibri</vt:lpstr>
      <vt:lpstr>微软雅黑</vt:lpstr>
      <vt:lpstr>汉仪旗黑</vt:lpstr>
      <vt:lpstr>Cambria Math</vt:lpstr>
      <vt:lpstr>Kingsoft Math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charleszhang</dc:creator>
  <cp:lastModifiedBy>charleszhang</cp:lastModifiedBy>
  <cp:revision>38</cp:revision>
  <dcterms:created xsi:type="dcterms:W3CDTF">2020-10-06T09:19:54Z</dcterms:created>
  <dcterms:modified xsi:type="dcterms:W3CDTF">2020-10-06T09:19:54Z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2052-2.4.0.3944</vt:lpwstr>
  </property>
</Properties>
</file>