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11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8795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15460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690870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87692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86359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23900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满足因果一致性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855085" y="338709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841750" y="333248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21716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>
            <a:off x="2027555" y="439610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014220" y="434149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389630" y="434340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171002" y="392328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3923284"/>
                <a:ext cx="1184910" cy="421640"/>
              </a:xfrm>
              <a:prstGeom prst="rect">
                <a:avLst/>
              </a:prstGeom>
              <a:blipFill rotWithShape="1">
                <a:blip r:embed="rId10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2027555" y="234251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62" y="2121154"/>
                <a:ext cx="457835" cy="415290"/>
              </a:xfrm>
              <a:prstGeom prst="rect">
                <a:avLst/>
              </a:prstGeom>
              <a:blipFill rotWithShape="1">
                <a:blip r:embed="rId1"/>
                <a:stretch>
                  <a:fillRect l="-125" t="-61" r="12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/>
      </p:sp>
      <p:sp>
        <p:nvSpPr>
          <p:cNvPr id="10" name="矩形 9"/>
          <p:cNvSpPr/>
          <p:nvPr/>
        </p:nvSpPr>
        <p:spPr/>
      </p:sp>
      <p:sp>
        <p:nvSpPr>
          <p:cNvPr id="12" name="矩形 11"/>
          <p:cNvSpPr/>
          <p:nvPr/>
        </p:nvSpPr>
        <p:spPr/>
      </p:sp>
      <p:sp>
        <p:nvSpPr>
          <p:cNvPr id="13" name="矩形 12"/>
          <p:cNvSpPr/>
          <p:nvPr/>
        </p:nvSpPr>
        <p:spPr/>
      </p:sp>
      <p:sp>
        <p:nvSpPr>
          <p:cNvPr id="14" name="矩形 13"/>
          <p:cNvSpPr/>
          <p:nvPr/>
        </p:nvSpPr>
        <p:spPr/>
      </p:sp>
      <p:sp>
        <p:nvSpPr>
          <p:cNvPr id="16" name="矩形 15"/>
          <p:cNvSpPr/>
          <p:nvPr/>
        </p:nvSpPr>
        <p:spPr/>
      </p:sp>
      <p:cxnSp>
        <p:nvCxnSpPr>
          <p:cNvPr id="18" name="直接箭头连接符 17"/>
          <p:cNvCxnSpPr/>
          <p:nvPr/>
        </p:nvCxnSpPr>
        <p:spPr>
          <a:xfrm flipV="1">
            <a:off x="2014220" y="228790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3389630" y="228981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002" y="1869694"/>
                <a:ext cx="1184910" cy="421640"/>
              </a:xfrm>
              <a:prstGeom prst="rect">
                <a:avLst/>
              </a:prstGeom>
              <a:blipFill rotWithShape="1">
                <a:blip r:embed="rId2"/>
                <a:stretch>
                  <a:fillRect l="-48" t="-60" r="48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/>
        <p:txBody>
          <a:bodyPr/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8795" y="235077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4315460" y="22961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690870" y="229806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807" y="1881124"/>
                <a:ext cx="1220470" cy="421640"/>
              </a:xfrm>
              <a:prstGeom prst="rect">
                <a:avLst/>
              </a:prstGeom>
              <a:blipFill rotWithShape="1">
                <a:blip r:embed="rId3"/>
                <a:stretch>
                  <a:fillRect l="-47" t="-60" r="47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2" y="3153664"/>
                <a:ext cx="545465" cy="415290"/>
              </a:xfrm>
              <a:prstGeom prst="rect">
                <a:avLst/>
              </a:prstGeom>
              <a:blipFill rotWithShape="1">
                <a:blip r:embed="rId4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4" name="直接箭头连接符 33"/>
          <p:cNvCxnSpPr/>
          <p:nvPr/>
        </p:nvCxnSpPr>
        <p:spPr>
          <a:xfrm>
            <a:off x="5876925" y="338899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586359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7239000" y="333629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 →</m:t>
                      </m:r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 </m:t>
                          </m:r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522" y="2944114"/>
                <a:ext cx="1277620" cy="421640"/>
              </a:xfrm>
              <a:prstGeom prst="rect">
                <a:avLst/>
              </a:prstGeom>
              <a:blipFill rotWithShape="1">
                <a:blip r:embed="rId5"/>
                <a:stretch>
                  <a:fillRect l="-45" t="-60" r="45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891530" y="4368165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5878195" y="431355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253605" y="431546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𝑦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212" y="3913124"/>
                <a:ext cx="1191260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7" y="4145534"/>
                <a:ext cx="545465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105" t="-61" r="105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8104505" y="437134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8091170" y="431673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9466580" y="431863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𝐴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282" y="3913124"/>
                <a:ext cx="119126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5" name="文本框 54"/>
          <p:cNvSpPr txBox="1"/>
          <p:nvPr/>
        </p:nvSpPr>
        <p:spPr>
          <a:xfrm>
            <a:off x="1313180" y="2032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不满足因果一致性</a:t>
            </a:r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3855085" y="3387090"/>
            <a:ext cx="1368000" cy="31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3841750" y="3332480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5217160" y="3334385"/>
            <a:ext cx="2540" cy="10800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)→</m:t>
                      </m:r>
                      <m:r>
                        <a:rPr lang="en-US" altLang="zh-CN" i="1">
                          <a:latin typeface="Cambria Math" charset="0"/>
                          <a:cs typeface="Cambria Math" charset="0"/>
                        </a:rPr>
                        <m:t>𝐵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67" y="2932049"/>
                <a:ext cx="1191260" cy="415290"/>
              </a:xfrm>
              <a:prstGeom prst="rect">
                <a:avLst/>
              </a:prstGeom>
              <a:blipFill rotWithShape="1">
                <a:blip r:embed="rId9"/>
                <a:stretch>
                  <a:fillRect l="-48" t="-61" r="48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WPS 演示</Application>
  <PresentationFormat>宽屏</PresentationFormat>
  <Paragraphs>42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方正书宋_GBK</vt:lpstr>
      <vt:lpstr>Wingdings</vt:lpstr>
      <vt:lpstr>Cambria Math</vt:lpstr>
      <vt:lpstr>Kingsoft Math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charleszhang</dc:creator>
  <cp:lastModifiedBy>charleszhang</cp:lastModifiedBy>
  <cp:revision>43</cp:revision>
  <dcterms:created xsi:type="dcterms:W3CDTF">2020-12-29T16:28:56Z</dcterms:created>
  <dcterms:modified xsi:type="dcterms:W3CDTF">2020-12-29T16:28:56Z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