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3935-91DE-FC49-BDF5-EED629360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CBA8-F01F-F24D-8DD4-960330DF3DD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75691" y="2338753"/>
                <a:ext cx="1992923" cy="881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691" y="2338753"/>
                <a:ext cx="1992923" cy="881395"/>
              </a:xfrm>
              <a:prstGeom prst="rect">
                <a:avLst/>
              </a:prstGeom>
              <a:blipFill rotWithShape="1">
                <a:blip r:embed="rId1"/>
                <a:stretch>
                  <a:fillRect l="-27" t="-5" r="-2635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420706" y="2338753"/>
                <a:ext cx="1992923" cy="881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06" y="2338753"/>
                <a:ext cx="1992923" cy="881395"/>
              </a:xfrm>
              <a:prstGeom prst="rect">
                <a:avLst/>
              </a:prstGeom>
              <a:blipFill rotWithShape="1">
                <a:blip r:embed="rId2"/>
                <a:stretch>
                  <a:fillRect l="-5" t="-5" r="-265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00953" y="2502876"/>
                <a:ext cx="5322278" cy="1004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4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953" y="2502876"/>
                <a:ext cx="5322278" cy="1004570"/>
              </a:xfrm>
              <a:prstGeom prst="rect">
                <a:avLst/>
              </a:prstGeom>
              <a:blipFill rotWithShape="1">
                <a:blip r:embed="rId1"/>
                <a:stretch>
                  <a:fillRect l="-1" t="-34" r="7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39968" y="2244969"/>
                <a:ext cx="3130063" cy="881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68" y="2244969"/>
                <a:ext cx="3130063" cy="881395"/>
              </a:xfrm>
              <a:prstGeom prst="rect">
                <a:avLst/>
              </a:prstGeom>
              <a:blipFill rotWithShape="1">
                <a:blip r:embed="rId1"/>
                <a:stretch>
                  <a:fillRect l="-8" t="-28" r="12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91355" y="1909491"/>
                <a:ext cx="2661137" cy="1287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55" y="1909491"/>
                <a:ext cx="2661137" cy="1287212"/>
              </a:xfrm>
              <a:prstGeom prst="rect">
                <a:avLst/>
              </a:prstGeom>
              <a:blipFill rotWithShape="1">
                <a:blip r:embed="rId2"/>
                <a:stretch>
                  <a:fillRect l="-2" t="-4" r="20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71445" y="2244969"/>
                <a:ext cx="12660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445" y="2244969"/>
                <a:ext cx="1266093" cy="677108"/>
              </a:xfrm>
              <a:prstGeom prst="rect">
                <a:avLst/>
              </a:prstGeom>
              <a:blipFill rotWithShape="1">
                <a:blip r:embed="rId3"/>
                <a:stretch>
                  <a:fillRect l="-46" t="-36" r="39" b="-16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71445" y="3532181"/>
                <a:ext cx="12660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445" y="3532181"/>
                <a:ext cx="1266093" cy="677108"/>
              </a:xfrm>
              <a:prstGeom prst="rect">
                <a:avLst/>
              </a:prstGeom>
              <a:blipFill rotWithShape="1">
                <a:blip r:embed="rId3"/>
                <a:stretch>
                  <a:fillRect l="-46" t="-46" r="39" b="-16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466491" y="3528644"/>
                <a:ext cx="266113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491" y="3528644"/>
                <a:ext cx="2661137" cy="677108"/>
              </a:xfrm>
              <a:prstGeom prst="rect">
                <a:avLst/>
              </a:prstGeom>
              <a:blipFill rotWithShape="1">
                <a:blip r:embed="rId4"/>
                <a:stretch>
                  <a:fillRect l="-20" t="-86" r="15" b="-16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071445" y="4524858"/>
                <a:ext cx="12660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445" y="4524858"/>
                <a:ext cx="1266093" cy="677108"/>
              </a:xfrm>
              <a:prstGeom prst="rect">
                <a:avLst/>
              </a:prstGeom>
              <a:blipFill rotWithShape="1">
                <a:blip r:embed="rId3"/>
                <a:stretch>
                  <a:fillRect l="-46" t="-71" r="39" b="-1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232031" y="4509598"/>
                <a:ext cx="266113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31" y="4509598"/>
                <a:ext cx="2661137" cy="677108"/>
              </a:xfrm>
              <a:prstGeom prst="rect">
                <a:avLst/>
              </a:prstGeom>
              <a:blipFill rotWithShape="1">
                <a:blip r:embed="rId5"/>
                <a:stretch>
                  <a:fillRect l="-15" t="-68" r="9" b="-16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98783" y="1729154"/>
                <a:ext cx="3130063" cy="8810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83" y="1729154"/>
                <a:ext cx="3130063" cy="881010"/>
              </a:xfrm>
              <a:prstGeom prst="rect">
                <a:avLst/>
              </a:prstGeom>
              <a:blipFill rotWithShape="1">
                <a:blip r:embed="rId1"/>
                <a:stretch>
                  <a:fillRect l="-14" t="-6" r="19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128846" y="1729154"/>
                <a:ext cx="12660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6" y="1729154"/>
                <a:ext cx="1266093" cy="677108"/>
              </a:xfrm>
              <a:prstGeom prst="rect">
                <a:avLst/>
              </a:prstGeom>
              <a:blipFill rotWithShape="1">
                <a:blip r:embed="rId2"/>
                <a:stretch>
                  <a:fillRect l="-46" t="-7" r="39" b="-16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128846" y="2732729"/>
                <a:ext cx="498817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6" y="2732729"/>
                <a:ext cx="4988170" cy="677108"/>
              </a:xfrm>
              <a:prstGeom prst="rect">
                <a:avLst/>
              </a:prstGeom>
              <a:blipFill rotWithShape="1">
                <a:blip r:embed="rId3"/>
                <a:stretch>
                  <a:fillRect l="-12" t="-48" r="4" b="-16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269521" y="3476817"/>
                <a:ext cx="497644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21" y="3476817"/>
                <a:ext cx="4976447" cy="677108"/>
              </a:xfrm>
              <a:prstGeom prst="rect">
                <a:avLst/>
              </a:prstGeom>
              <a:blipFill rotWithShape="1">
                <a:blip r:embed="rId4"/>
                <a:stretch>
                  <a:fillRect l="-6" t="-28" r="5" b="-16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98783" y="1729154"/>
                <a:ext cx="5949463" cy="7937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83" y="1729154"/>
                <a:ext cx="5949463" cy="793750"/>
              </a:xfrm>
              <a:prstGeom prst="rect">
                <a:avLst/>
              </a:prstGeom>
              <a:blipFill rotWithShape="1">
                <a:blip r:embed="rId1"/>
                <a:stretch>
                  <a:fillRect l="-7" t="-6" r="10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46" y="382465"/>
            <a:ext cx="7387491" cy="55406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740769" y="3704492"/>
            <a:ext cx="468923" cy="8206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209691" y="2872161"/>
            <a:ext cx="468923" cy="82061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45" y="114298"/>
            <a:ext cx="8189191" cy="6172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437" y="2552672"/>
            <a:ext cx="711200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672" y="5488132"/>
            <a:ext cx="711200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08" y="5280314"/>
            <a:ext cx="7112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695512" y="2738022"/>
                <a:ext cx="509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512" y="2738022"/>
                <a:ext cx="509050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90" t="-194" r="-827" b="-15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498108" y="534963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108" y="5349632"/>
                <a:ext cx="276101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46" t="-142" r="-7029" b="-15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245" y="4772314"/>
            <a:ext cx="584200" cy="50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142160" y="500331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60" y="5003315"/>
                <a:ext cx="281423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112" t="-54" r="-5938" b="-15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98783" y="1729154"/>
                <a:ext cx="7992710" cy="1000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fun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83" y="1729154"/>
                <a:ext cx="7992710" cy="1000980"/>
              </a:xfrm>
              <a:prstGeom prst="rect">
                <a:avLst/>
              </a:prstGeom>
              <a:blipFill rotWithShape="1">
                <a:blip r:embed="rId1"/>
                <a:stretch>
                  <a:fillRect l="-5" t="-5" r="5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52372" y="3688051"/>
                <a:ext cx="9408915" cy="190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72" y="3688051"/>
                <a:ext cx="9408915" cy="1903855"/>
              </a:xfrm>
              <a:prstGeom prst="rect">
                <a:avLst/>
              </a:prstGeom>
              <a:blipFill rotWithShape="1">
                <a:blip r:embed="rId2"/>
                <a:stretch>
                  <a:fillRect l="-1" t="-32" r="3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WPS 文字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方正书宋_GBK</vt:lpstr>
      <vt:lpstr>Wingdings</vt:lpstr>
      <vt:lpstr>Cambria Math</vt:lpstr>
      <vt:lpstr>Kingsoft Math</vt:lpstr>
      <vt:lpstr>Calibri</vt:lpstr>
      <vt:lpstr>Helvetica Neue</vt:lpstr>
      <vt:lpstr>微软雅黑</vt:lpstr>
      <vt:lpstr>汉仪旗黑</vt:lpstr>
      <vt:lpstr>宋体</vt:lpstr>
      <vt:lpstr>Arial Unicode MS</vt:lpstr>
      <vt:lpstr>Calibri Light</vt:lpstr>
      <vt:lpstr>等线</vt:lpstr>
      <vt:lpstr>汉仪中等线KW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charleszhang</cp:lastModifiedBy>
  <cp:revision>24</cp:revision>
  <dcterms:created xsi:type="dcterms:W3CDTF">2021-01-17T08:54:54Z</dcterms:created>
  <dcterms:modified xsi:type="dcterms:W3CDTF">2021-01-17T08:54:54Z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