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23"/>
    <a:srgbClr val="EC5F74"/>
    <a:srgbClr val="FFBA55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8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箭头连接符 1"/>
          <p:cNvCxnSpPr/>
          <p:nvPr/>
        </p:nvCxnSpPr>
        <p:spPr>
          <a:xfrm>
            <a:off x="2928620" y="5417820"/>
            <a:ext cx="6336000" cy="177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2928620" y="1529715"/>
            <a:ext cx="0" cy="3888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134350" y="543560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练习时间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1905635" y="164719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掌握程度</a:t>
            </a:r>
            <a:endParaRPr lang="zh-CN" altLang="en-US" sz="160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955925" y="4319270"/>
            <a:ext cx="612775" cy="108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568065" y="4312920"/>
            <a:ext cx="1174750" cy="2540"/>
          </a:xfrm>
          <a:prstGeom prst="line">
            <a:avLst/>
          </a:prstGeom>
          <a:ln>
            <a:solidFill>
              <a:srgbClr val="FFA523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748530" y="3408045"/>
            <a:ext cx="622935" cy="90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371465" y="3408045"/>
            <a:ext cx="1174750" cy="2540"/>
          </a:xfrm>
          <a:prstGeom prst="line">
            <a:avLst/>
          </a:prstGeom>
          <a:ln>
            <a:solidFill>
              <a:srgbClr val="FFA523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252335" y="1984375"/>
            <a:ext cx="70294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7955280" y="1984375"/>
            <a:ext cx="1174750" cy="25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98920" y="2810510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657600" y="397192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A523"/>
                </a:solidFill>
              </a:rPr>
              <a:t>学习高原</a:t>
            </a:r>
            <a:endParaRPr lang="zh-CN" altLang="en-US" sz="1600">
              <a:solidFill>
                <a:srgbClr val="FFA523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66715" y="307340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A523"/>
                </a:solidFill>
              </a:rPr>
              <a:t>学习高原</a:t>
            </a:r>
            <a:endParaRPr lang="zh-CN" altLang="en-US" sz="1600">
              <a:solidFill>
                <a:srgbClr val="FFA523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44815" y="164719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EC5F74"/>
                </a:solidFill>
              </a:rPr>
              <a:t>生理极限</a:t>
            </a:r>
            <a:endParaRPr lang="zh-CN" altLang="en-US" sz="1600">
              <a:solidFill>
                <a:srgbClr val="EC5F74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张铁蕾</cp:lastModifiedBy>
  <cp:revision>155</cp:revision>
  <dcterms:created xsi:type="dcterms:W3CDTF">2019-06-19T02:08:00Z</dcterms:created>
  <dcterms:modified xsi:type="dcterms:W3CDTF">2022-02-20T02:00:49Z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A9A3437103A444E88EED5B66E86AFFF4</vt:lpwstr>
  </property>
</Properties>
</file>