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29"/>
  </p:normalViewPr>
  <p:slideViewPr>
    <p:cSldViewPr snapToGrid="0" snapToObjects="1">
      <p:cViewPr>
        <p:scale>
          <a:sx n="93" d="100"/>
          <a:sy n="93" d="100"/>
        </p:scale>
        <p:origin x="132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29B0-ED4F-B345-8698-EDC3EC1BC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16794-86E9-224C-8FA6-6EF2CA827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4C10E-A890-8A4A-A742-56798EBD6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681EB-00BE-0B46-B496-B63BB0B2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DE3D-31A9-8642-9E7B-B81635C3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6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D457-66B0-DC46-8749-39356039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3D8D0-214B-634F-BD2A-508E11235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EBE5C-992E-7140-9B6F-5D038840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C54E5-2AE6-D742-A8F3-0C0CC072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854D1-7A1C-B146-938E-D8D30A0AB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08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68C15-3419-2648-85ED-16BA773D24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53C55-7A13-B747-BC82-C8CAED312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16E6-18E7-B544-B442-1DB3B8FA7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3E99-0F17-B74D-9F26-9F513B0A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7839E-7D3F-924B-8FC0-45772EB5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C70A-E9E3-6C4C-BEB3-CF75334F4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40695-3798-3A4D-93DE-1824C7CFD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D6642-BECF-9B42-861A-46EAA5D64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858BE-EFAD-114F-9B3C-AFB8E0DAB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8F762-DBF8-FD48-911D-F995E6CE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35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4054-25E1-8244-A0A4-D764891D7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1E5FE-03AE-F641-9CD5-00C8BA9B6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F874-AA91-0F4A-BE8C-10D61C44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72B7-23D8-C342-891C-234274383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23148-3296-894A-95DE-18BD427EA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673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6CF1-6944-C14C-BCD8-0AEC4AEF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EBA9-7243-D04A-BE3A-F39141D34F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D2349-93D6-E241-BF28-BAEA9D3DA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D1153-D30C-7E41-B9E4-6F74E8951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5EABB-01A4-424E-AA87-B19F6F18C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9BC1A-35DE-F449-B410-5173166F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09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282F-A821-C243-B2B5-0407250D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3BB14-5B6E-3940-8654-C2FA226E5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A73CCB-05F8-E74D-BDAB-A5776FD8F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E522F-047F-464F-A568-F6A254934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DCA854-528F-A441-8C92-C3A3AC4DB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F7400-99C1-EE45-975A-3DC4E28E9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DD3A9C-092B-1346-BC75-39D1677B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BDE78-D40A-F540-8BCA-084A1F26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25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990EC-14E7-104D-911D-78D15772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CE7A4-388C-FF4F-8824-FBEF0F6C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43618-1F1D-4647-9E71-0A50C5A6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1D8444-AC63-5A41-A1DE-8A45895CE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CCFADB-6940-C448-B852-0EF10713B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E177C-5AAA-4F42-A24F-E74A3EDB5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86ED4-8D98-784E-AF46-8C07BB6F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69AF-D24A-1047-88C6-8AEFFC69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4B828-732E-E847-BD3D-95508873F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7CB86-A212-6643-B703-AAE3C5B00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FE060A-C7C0-3A41-AF19-CCF20DA3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9DB81-3AF6-2249-B6F3-00E0D9B3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7EBA2-ADE7-D148-A05D-5B1CFD4C3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78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C369E-D255-8843-BF3D-2FDBC9FA6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A43772-E66C-0649-846E-69567EAD2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799FD-BDF2-8748-AEA2-49D90F5D4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AF524-3B59-DD4F-A582-39DDDF59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E55EB-ECDE-8347-8158-C856AA9F7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51A2E-B44B-6348-860F-6F0C7F324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006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2277BE-BC65-1441-948C-067C408B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988BB-EFAB-214B-9E65-801F1637D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03043-10B8-034F-8713-912885EC5B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13935-91DE-FC49-BDF5-EED629360A74}" type="datetimeFigureOut">
              <a:rPr lang="en-US" smtClean="0"/>
              <a:t>12/23/19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C1DB8-E0DF-674C-8FA5-0A044BB94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0DE0F-3C18-E74E-BE29-EA655603CD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68CBA8-F01F-F24D-8DD4-960330DF3D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92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87BAD2-6097-4F4A-8E8F-31E667B75720}"/>
                  </a:ext>
                </a:extLst>
              </p:cNvPr>
              <p:cNvSpPr txBox="1"/>
              <p:nvPr/>
            </p:nvSpPr>
            <p:spPr>
              <a:xfrm>
                <a:off x="1875691" y="2338753"/>
                <a:ext cx="1992923" cy="881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87BAD2-6097-4F4A-8E8F-31E667B75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691" y="2338753"/>
                <a:ext cx="1992923" cy="881395"/>
              </a:xfrm>
              <a:prstGeom prst="rect">
                <a:avLst/>
              </a:prstGeom>
              <a:blipFill>
                <a:blip r:embed="rId2"/>
                <a:stretch>
                  <a:fillRect l="-6962" r="-19620"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/>
              <p:nvPr/>
            </p:nvSpPr>
            <p:spPr>
              <a:xfrm>
                <a:off x="7420706" y="2338753"/>
                <a:ext cx="1992923" cy="881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706" y="2338753"/>
                <a:ext cx="1992923" cy="881395"/>
              </a:xfrm>
              <a:prstGeom prst="rect">
                <a:avLst/>
              </a:prstGeom>
              <a:blipFill>
                <a:blip r:embed="rId3"/>
                <a:stretch>
                  <a:fillRect l="-6329" r="-19620" b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363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87BAD2-6097-4F4A-8E8F-31E667B75720}"/>
                  </a:ext>
                </a:extLst>
              </p:cNvPr>
              <p:cNvSpPr txBox="1"/>
              <p:nvPr/>
            </p:nvSpPr>
            <p:spPr>
              <a:xfrm>
                <a:off x="4700953" y="2502876"/>
                <a:ext cx="5322278" cy="1004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Hans" sz="4400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87BAD2-6097-4F4A-8E8F-31E667B75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953" y="2502876"/>
                <a:ext cx="5322278" cy="1004570"/>
              </a:xfrm>
              <a:prstGeom prst="rect">
                <a:avLst/>
              </a:prstGeom>
              <a:blipFill>
                <a:blip r:embed="rId2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95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/>
              <p:nvPr/>
            </p:nvSpPr>
            <p:spPr>
              <a:xfrm>
                <a:off x="339968" y="2244969"/>
                <a:ext cx="3130063" cy="88139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68" y="2244969"/>
                <a:ext cx="3130063" cy="881395"/>
              </a:xfrm>
              <a:prstGeom prst="rect">
                <a:avLst/>
              </a:prstGeom>
              <a:blipFill>
                <a:blip r:embed="rId2"/>
                <a:stretch>
                  <a:fillRect b="-1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003472-1481-A041-8623-1EB2DA5E2CE3}"/>
                  </a:ext>
                </a:extLst>
              </p:cNvPr>
              <p:cNvSpPr txBox="1"/>
              <p:nvPr/>
            </p:nvSpPr>
            <p:spPr>
              <a:xfrm>
                <a:off x="4091355" y="1909491"/>
                <a:ext cx="2661137" cy="1287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num>
                        <m:den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003472-1481-A041-8623-1EB2DA5E2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355" y="1909491"/>
                <a:ext cx="2661137" cy="1287212"/>
              </a:xfrm>
              <a:prstGeom prst="rect">
                <a:avLst/>
              </a:prstGeom>
              <a:blipFill>
                <a:blip r:embed="rId3"/>
                <a:stretch>
                  <a:fillRect t="-2913" b="-13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2E8AB-99FE-B346-B063-95665FFAF5E6}"/>
                  </a:ext>
                </a:extLst>
              </p:cNvPr>
              <p:cNvSpPr txBox="1"/>
              <p:nvPr/>
            </p:nvSpPr>
            <p:spPr>
              <a:xfrm>
                <a:off x="3071445" y="2244969"/>
                <a:ext cx="12660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2E8AB-99FE-B346-B063-95665FFAF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445" y="2244969"/>
                <a:ext cx="1266093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A60A7A-C1B4-7F4F-934F-BC8C4F1CAE5E}"/>
                  </a:ext>
                </a:extLst>
              </p:cNvPr>
              <p:cNvSpPr txBox="1"/>
              <p:nvPr/>
            </p:nvSpPr>
            <p:spPr>
              <a:xfrm>
                <a:off x="3071445" y="3532181"/>
                <a:ext cx="12660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A60A7A-C1B4-7F4F-934F-BC8C4F1CA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445" y="3532181"/>
                <a:ext cx="1266093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15422-BDF3-4746-8855-D049AD7EEA35}"/>
                  </a:ext>
                </a:extLst>
              </p:cNvPr>
              <p:cNvSpPr txBox="1"/>
              <p:nvPr/>
            </p:nvSpPr>
            <p:spPr>
              <a:xfrm>
                <a:off x="4466491" y="3528644"/>
                <a:ext cx="266113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+8=0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C15422-BDF3-4746-8855-D049AD7EEA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6491" y="3528644"/>
                <a:ext cx="2661137" cy="677108"/>
              </a:xfrm>
              <a:prstGeom prst="rect">
                <a:avLst/>
              </a:prstGeom>
              <a:blipFill>
                <a:blip r:embed="rId6"/>
                <a:stretch>
                  <a:fillRect l="-6667" r="-666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92AE45-B255-BF4C-B64F-A3164EB24039}"/>
                  </a:ext>
                </a:extLst>
              </p:cNvPr>
              <p:cNvSpPr txBox="1"/>
              <p:nvPr/>
            </p:nvSpPr>
            <p:spPr>
              <a:xfrm>
                <a:off x="3071445" y="4524858"/>
                <a:ext cx="12660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92AE45-B255-BF4C-B64F-A3164EB24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445" y="4524858"/>
                <a:ext cx="1266093" cy="67710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015017-F988-7743-8CCF-3FE82313E429}"/>
                  </a:ext>
                </a:extLst>
              </p:cNvPr>
              <p:cNvSpPr txBox="1"/>
              <p:nvPr/>
            </p:nvSpPr>
            <p:spPr>
              <a:xfrm>
                <a:off x="4232031" y="4509598"/>
                <a:ext cx="266113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015017-F988-7743-8CCF-3FE82313E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2031" y="4509598"/>
                <a:ext cx="2661137" cy="677108"/>
              </a:xfrm>
              <a:prstGeom prst="rect">
                <a:avLst/>
              </a:prstGeom>
              <a:blipFill>
                <a:blip r:embed="rId8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17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/>
              <p:nvPr/>
            </p:nvSpPr>
            <p:spPr>
              <a:xfrm>
                <a:off x="1998783" y="1729154"/>
                <a:ext cx="3130063" cy="8810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4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4400" i="0" smtClean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sz="4400" b="0" i="0" smtClean="0">
                                  <a:latin typeface="Cambria Math" panose="02040503050406030204" pitchFamily="18" charset="0"/>
                                </a:rPr>
                                <m:t>in</m:t>
                              </m:r>
                            </m:e>
                            <m:lim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sz="4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4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US" sz="4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lim>
                          </m:limLow>
                        </m:fName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83" y="1729154"/>
                <a:ext cx="3130063" cy="881010"/>
              </a:xfrm>
              <a:prstGeom prst="rect">
                <a:avLst/>
              </a:prstGeom>
              <a:blipFill>
                <a:blip r:embed="rId2"/>
                <a:stretch>
                  <a:fillRect b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2E8AB-99FE-B346-B063-95665FFAF5E6}"/>
                  </a:ext>
                </a:extLst>
              </p:cNvPr>
              <p:cNvSpPr txBox="1"/>
              <p:nvPr/>
            </p:nvSpPr>
            <p:spPr>
              <a:xfrm>
                <a:off x="5128846" y="1729154"/>
                <a:ext cx="126609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E02E8AB-99FE-B346-B063-95665FFAF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6" y="1729154"/>
                <a:ext cx="1266093" cy="677108"/>
              </a:xfrm>
              <a:prstGeom prst="rect">
                <a:avLst/>
              </a:prstGeom>
              <a:blipFill>
                <a:blip r:embed="rId3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90C1BB-47BA-EB45-A53A-AE0C107715FC}"/>
                  </a:ext>
                </a:extLst>
              </p:cNvPr>
              <p:cNvSpPr txBox="1"/>
              <p:nvPr/>
            </p:nvSpPr>
            <p:spPr>
              <a:xfrm>
                <a:off x="5128846" y="2732729"/>
                <a:ext cx="4988170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90C1BB-47BA-EB45-A53A-AE0C10771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846" y="2732729"/>
                <a:ext cx="4988170" cy="677108"/>
              </a:xfrm>
              <a:prstGeom prst="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759DC2-5AD2-C947-97EA-9D290F0847C2}"/>
                  </a:ext>
                </a:extLst>
              </p:cNvPr>
              <p:cNvSpPr txBox="1"/>
              <p:nvPr/>
            </p:nvSpPr>
            <p:spPr>
              <a:xfrm>
                <a:off x="5269521" y="3476817"/>
                <a:ext cx="4976447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0,  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759DC2-5AD2-C947-97EA-9D290F084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521" y="3476817"/>
                <a:ext cx="4976447" cy="677108"/>
              </a:xfrm>
              <a:prstGeom prst="rect">
                <a:avLst/>
              </a:prstGeom>
              <a:blipFill>
                <a:blip r:embed="rId5"/>
                <a:stretch>
                  <a:fillRect l="-1527" r="-2290"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802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/>
              <p:nvPr/>
            </p:nvSpPr>
            <p:spPr>
              <a:xfrm>
                <a:off x="1998783" y="1729154"/>
                <a:ext cx="5949463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4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3BE377-097B-9342-8CE3-9F577EF14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8783" y="1729154"/>
                <a:ext cx="5949463" cy="677108"/>
              </a:xfrm>
              <a:prstGeom prst="rect">
                <a:avLst/>
              </a:prstGeom>
              <a:blipFill>
                <a:blip r:embed="rId2"/>
                <a:stretch>
                  <a:fillRect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13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833DCF-1196-094E-8DEE-4C2614852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246" y="382465"/>
            <a:ext cx="7387491" cy="55406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265331-E8BB-DE43-9D2F-8976B203D1C1}"/>
              </a:ext>
            </a:extLst>
          </p:cNvPr>
          <p:cNvCxnSpPr/>
          <p:nvPr/>
        </p:nvCxnSpPr>
        <p:spPr>
          <a:xfrm flipH="1">
            <a:off x="6740769" y="3704492"/>
            <a:ext cx="468923" cy="82061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974B3A8-C23F-6E4B-AE63-21B5E2E1D346}"/>
              </a:ext>
            </a:extLst>
          </p:cNvPr>
          <p:cNvCxnSpPr/>
          <p:nvPr/>
        </p:nvCxnSpPr>
        <p:spPr>
          <a:xfrm flipH="1">
            <a:off x="7209691" y="2872161"/>
            <a:ext cx="468923" cy="820616"/>
          </a:xfrm>
          <a:prstGeom prst="straightConnector1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966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301187-58F2-674C-A191-7656659B8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845" y="114298"/>
            <a:ext cx="8189191" cy="61721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B36860-205F-C74C-8605-42027EC79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437" y="2552672"/>
            <a:ext cx="711200" cy="647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BCC7E5-0BAB-6C4E-BDAC-A4ADC34B8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672" y="5488132"/>
            <a:ext cx="711200" cy="647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D842BD-38F6-CB43-8E76-6898583B0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908" y="5280314"/>
            <a:ext cx="711200" cy="6477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CAFE83-6B28-0B42-833A-E85C898AC3DF}"/>
                  </a:ext>
                </a:extLst>
              </p:cNvPr>
              <p:cNvSpPr txBox="1"/>
              <p:nvPr/>
            </p:nvSpPr>
            <p:spPr>
              <a:xfrm>
                <a:off x="8695512" y="2738022"/>
                <a:ext cx="509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BCAFE83-6B28-0B42-833A-E85C898AC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5512" y="2738022"/>
                <a:ext cx="509050" cy="276999"/>
              </a:xfrm>
              <a:prstGeom prst="rect">
                <a:avLst/>
              </a:prstGeom>
              <a:blipFill>
                <a:blip r:embed="rId4"/>
                <a:stretch>
                  <a:fillRect l="-14634" t="-4762" r="-14634" b="-38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1EB25A-B3F0-224D-8EA4-19B9C88AC6BD}"/>
                  </a:ext>
                </a:extLst>
              </p:cNvPr>
              <p:cNvSpPr txBox="1"/>
              <p:nvPr/>
            </p:nvSpPr>
            <p:spPr>
              <a:xfrm>
                <a:off x="4498108" y="5349632"/>
                <a:ext cx="2761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D1EB25A-B3F0-224D-8EA4-19B9C88AC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108" y="5349632"/>
                <a:ext cx="276101" cy="276999"/>
              </a:xfrm>
              <a:prstGeom prst="rect">
                <a:avLst/>
              </a:prstGeom>
              <a:blipFill>
                <a:blip r:embed="rId5"/>
                <a:stretch>
                  <a:fillRect l="-8696" r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5646AD7-F74E-B44D-B777-5A5D94298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1245" y="4772314"/>
            <a:ext cx="584200" cy="50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DF14BA-65EA-CF4D-848C-629108BDFF07}"/>
                  </a:ext>
                </a:extLst>
              </p:cNvPr>
              <p:cNvSpPr txBox="1"/>
              <p:nvPr/>
            </p:nvSpPr>
            <p:spPr>
              <a:xfrm>
                <a:off x="7142160" y="5003315"/>
                <a:ext cx="2814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2DF14BA-65EA-CF4D-848C-629108BDF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160" y="5003315"/>
                <a:ext cx="281423" cy="276999"/>
              </a:xfrm>
              <a:prstGeom prst="rect">
                <a:avLst/>
              </a:prstGeom>
              <a:blipFill>
                <a:blip r:embed="rId7"/>
                <a:stretch>
                  <a:fillRect l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134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13606</TotalTime>
  <Words>54</Words>
  <Application>Microsoft Macintosh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20</cp:revision>
  <dcterms:created xsi:type="dcterms:W3CDTF">2019-12-22T17:16:56Z</dcterms:created>
  <dcterms:modified xsi:type="dcterms:W3CDTF">2020-01-01T04:03:07Z</dcterms:modified>
</cp:coreProperties>
</file>