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1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63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6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椭圆 5"/>
          <p:cNvSpPr/>
          <p:nvPr/>
        </p:nvSpPr>
        <p:spPr>
          <a:xfrm>
            <a:off x="4266565" y="1835785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162550" y="2731770"/>
            <a:ext cx="1800000" cy="18000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" name="直接箭头连接符 1"/>
          <p:cNvCxnSpPr/>
          <p:nvPr/>
        </p:nvCxnSpPr>
        <p:spPr>
          <a:xfrm>
            <a:off x="3018790" y="3634740"/>
            <a:ext cx="6545580" cy="88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V="1">
            <a:off x="6062980" y="949325"/>
            <a:ext cx="0" cy="535368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6062980" y="2882900"/>
            <a:ext cx="444500" cy="74676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 flipV="1">
            <a:off x="5048885" y="2159635"/>
            <a:ext cx="1014095" cy="146431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9239885" y="3612515"/>
                <a:ext cx="542925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885" y="3612515"/>
                <a:ext cx="542925" cy="36830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5968365" y="807085"/>
                <a:ext cx="542925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</m:oMath>
                  </m:oMathPara>
                </a14:m>
                <a:endParaRPr lang="en-US" altLang="zh-CN" i="1">
                  <a:solidFill>
                    <a:schemeClr val="accent1">
                      <a:lumMod val="75000"/>
                    </a:schemeClr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365" y="807085"/>
                <a:ext cx="542925" cy="3683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5662930" y="3612515"/>
                <a:ext cx="542925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𝑂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2930" y="3612515"/>
                <a:ext cx="542925" cy="3683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6414770" y="2623185"/>
                <a:ext cx="542925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𝑠</m:t>
                      </m:r>
                    </m:oMath>
                  </m:oMathPara>
                </a14:m>
                <a:endParaRPr lang="en-US" altLang="zh-CN" i="1">
                  <a:solidFill>
                    <a:schemeClr val="accent6">
                      <a:lumMod val="75000"/>
                    </a:schemeClr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770" y="2623185"/>
                <a:ext cx="542925" cy="3683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6150610" y="3141345"/>
                <a:ext cx="1225550" cy="37465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30</m:t>
                      </m:r>
                      <m:r>
                        <a:rPr lang="en-US" altLang="zh-CN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𝑊</m:t>
                      </m:r>
                      <m:r>
                        <a:rPr lang="en-US" altLang="zh-CN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公里</m:t>
                      </m:r>
                    </m:oMath>
                  </m:oMathPara>
                </a14:m>
                <a:endParaRPr lang="en-US" altLang="zh-CN" i="1">
                  <a:solidFill>
                    <a:schemeClr val="accent6">
                      <a:lumMod val="75000"/>
                    </a:schemeClr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610" y="3141345"/>
                <a:ext cx="1225550" cy="37465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4659630" y="1766570"/>
                <a:ext cx="542925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i="1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𝑠</m:t>
                      </m:r>
                    </m:oMath>
                  </m:oMathPara>
                </a14:m>
                <a:endParaRPr lang="en-US" altLang="zh-CN" i="1">
                  <a:solidFill>
                    <a:schemeClr val="accent3">
                      <a:lumMod val="50000"/>
                    </a:schemeClr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630" y="1766570"/>
                <a:ext cx="542925" cy="3683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4639310" y="2396490"/>
                <a:ext cx="1225550" cy="37465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60</m:t>
                      </m:r>
                      <m:r>
                        <a:rPr lang="en-US" altLang="zh-CN" i="1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𝑊</m:t>
                      </m:r>
                      <m:r>
                        <a:rPr lang="en-US" altLang="zh-CN" i="1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公里</m:t>
                      </m:r>
                    </m:oMath>
                  </m:oMathPara>
                </a14:m>
                <a:endParaRPr lang="en-US" altLang="zh-CN" i="1">
                  <a:solidFill>
                    <a:schemeClr val="accent3">
                      <a:lumMod val="50000"/>
                    </a:schemeClr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310" y="2396490"/>
                <a:ext cx="1225550" cy="37465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椭圆 16"/>
          <p:cNvSpPr/>
          <p:nvPr/>
        </p:nvSpPr>
        <p:spPr>
          <a:xfrm>
            <a:off x="6026150" y="3600450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8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椭圆 8"/>
          <p:cNvSpPr/>
          <p:nvPr/>
        </p:nvSpPr>
        <p:spPr>
          <a:xfrm>
            <a:off x="5824855" y="2868295"/>
            <a:ext cx="470535" cy="231140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716905" y="2554605"/>
            <a:ext cx="690880" cy="339725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" name="直接箭头连接符 1"/>
          <p:cNvCxnSpPr/>
          <p:nvPr/>
        </p:nvCxnSpPr>
        <p:spPr>
          <a:xfrm>
            <a:off x="6053455" y="3634105"/>
            <a:ext cx="3510915" cy="9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H="1" flipV="1">
            <a:off x="6062980" y="949325"/>
            <a:ext cx="1270" cy="2691765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9239885" y="3612515"/>
                <a:ext cx="542925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885" y="3612515"/>
                <a:ext cx="542925" cy="36830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5968365" y="807085"/>
                <a:ext cx="542925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𝑡</m:t>
                      </m:r>
                    </m:oMath>
                  </m:oMathPara>
                </a14:m>
                <a:endParaRPr lang="en-US" altLang="zh-CN" i="1">
                  <a:solidFill>
                    <a:schemeClr val="accent4">
                      <a:lumMod val="50000"/>
                    </a:schemeClr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365" y="807085"/>
                <a:ext cx="542925" cy="3683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箭头连接符 3"/>
          <p:cNvCxnSpPr/>
          <p:nvPr/>
        </p:nvCxnSpPr>
        <p:spPr>
          <a:xfrm flipH="1">
            <a:off x="3855085" y="3634105"/>
            <a:ext cx="2207895" cy="204914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3500755" y="5222240"/>
                <a:ext cx="542925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</m:oMath>
                  </m:oMathPara>
                </a14:m>
                <a:endParaRPr lang="en-US" altLang="zh-CN" i="1">
                  <a:solidFill>
                    <a:schemeClr val="accent1">
                      <a:lumMod val="75000"/>
                    </a:schemeClr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755" y="5222240"/>
                <a:ext cx="542925" cy="3683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连接符 5"/>
          <p:cNvCxnSpPr>
            <a:endCxn id="15" idx="2"/>
          </p:cNvCxnSpPr>
          <p:nvPr/>
        </p:nvCxnSpPr>
        <p:spPr>
          <a:xfrm flipH="1" flipV="1">
            <a:off x="5259705" y="1644015"/>
            <a:ext cx="804545" cy="198818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endCxn id="15" idx="6"/>
          </p:cNvCxnSpPr>
          <p:nvPr/>
        </p:nvCxnSpPr>
        <p:spPr>
          <a:xfrm flipV="1">
            <a:off x="6062345" y="1644015"/>
            <a:ext cx="814070" cy="199453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5615305" y="2342515"/>
            <a:ext cx="895350" cy="339725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485130" y="2023745"/>
            <a:ext cx="1141730" cy="339725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395595" y="1758315"/>
            <a:ext cx="1348740" cy="339725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259705" y="1473835"/>
            <a:ext cx="1616710" cy="339725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026150" y="3600450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5834380" y="3606165"/>
                <a:ext cx="542925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𝑂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380" y="3606165"/>
                <a:ext cx="542925" cy="3683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6854190" y="2251710"/>
                <a:ext cx="542925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𝑄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190" y="2251710"/>
                <a:ext cx="542925" cy="3683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椭圆 18"/>
          <p:cNvSpPr/>
          <p:nvPr/>
        </p:nvSpPr>
        <p:spPr>
          <a:xfrm>
            <a:off x="6940550" y="2400300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600700" y="2146300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5506085" y="2028190"/>
                <a:ext cx="542925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𝑃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085" y="2028190"/>
                <a:ext cx="542925" cy="3683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7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WPS 演示</Application>
  <PresentationFormat>宽屏</PresentationFormat>
  <Paragraphs>26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Cambria Math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微软</cp:lastModifiedBy>
  <cp:revision>168</cp:revision>
  <dcterms:created xsi:type="dcterms:W3CDTF">2019-06-19T02:08:00Z</dcterms:created>
  <dcterms:modified xsi:type="dcterms:W3CDTF">2021-04-13T12:57:02Z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DEACB59EC07D4A668AF5390C9BCDF605</vt:lpwstr>
  </property>
</Properties>
</file>