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29B0-ED4F-B345-8698-EDC3EC1B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16794-86E9-224C-8FA6-6EF2CA82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4C10E-A890-8A4A-A742-56798EBD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81EB-00BE-0B46-B496-B63BB0B2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DE3D-31A9-8642-9E7B-B81635C3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D457-66B0-DC46-8749-39356039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D8D0-214B-634F-BD2A-508E11235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BE5C-992E-7140-9B6F-5D038840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54E5-2AE6-D742-A8F3-0C0CC072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54D1-7A1C-B146-938E-D8D30A0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68C15-3419-2648-85ED-16BA773D2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53C55-7A13-B747-BC82-C8CAED312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16E6-18E7-B544-B442-1DB3B8FA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3E99-0F17-B74D-9F26-9F513B0A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7839E-7D3F-924B-8FC0-45772EB5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70A-E9E3-6C4C-BEB3-CF75334F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0695-3798-3A4D-93DE-1824C7CF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6642-BECF-9B42-861A-46EAA5D6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58BE-EFAD-114F-9B3C-AFB8E0DA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F762-DBF8-FD48-911D-F995E6CE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4054-25E1-8244-A0A4-D764891D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1E5FE-03AE-F641-9CD5-00C8BA9B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F874-AA91-0F4A-BE8C-10D61C44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72B7-23D8-C342-891C-23427438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23148-3296-894A-95DE-18BD427E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6CF1-6944-C14C-BCD8-0AEC4AEF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EBA9-7243-D04A-BE3A-F39141D34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D2349-93D6-E241-BF28-BAEA9D3D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D1153-D30C-7E41-B9E4-6F74E895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EABB-01A4-424E-AA87-B19F6F18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9BC1A-35DE-F449-B410-5173166F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282F-A821-C243-B2B5-0407250D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3BB14-5B6E-3940-8654-C2FA226E5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73CCB-05F8-E74D-BDAB-A5776FD8F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E522F-047F-464F-A568-F6A254934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CA854-528F-A441-8C92-C3A3AC4D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F7400-99C1-EE45-975A-3DC4E28E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D3A9C-092B-1346-BC75-39D1677B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BDE78-D40A-F540-8BCA-084A1F2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90EC-14E7-104D-911D-78D15772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CE7A4-388C-FF4F-8824-FBEF0F6C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43618-1F1D-4647-9E71-0A50C5A6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D8444-AC63-5A41-A1DE-8A45895C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CFADB-6940-C448-B852-0EF10713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E177C-5AAA-4F42-A24F-E74A3EDB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6ED4-8D98-784E-AF46-8C07BB6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69AF-D24A-1047-88C6-8AEFFC6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B828-732E-E847-BD3D-95508873F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7CB86-A212-6643-B703-AAE3C5B0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E060A-C7C0-3A41-AF19-CCF20DA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9DB81-3AF6-2249-B6F3-00E0D9B3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EBA2-ADE7-D148-A05D-5B1CFD4C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369E-D255-8843-BF3D-2FDBC9FA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43772-E66C-0649-846E-69567EAD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99FD-BDF2-8748-AEA2-49D90F5D4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AF524-3B59-DD4F-A582-39DDDF59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E55EB-ECDE-8347-8158-C856AA9F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51A2E-B44B-6348-860F-6F0C7F32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277BE-BC65-1441-948C-067C408B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988BB-EFAB-214B-9E65-801F1637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03043-10B8-034F-8713-912885EC5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1DB8-E0DF-674C-8FA5-0A044BB94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0DE0F-3C18-E74E-BE29-EA655603C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/>
              <p:nvPr/>
            </p:nvSpPr>
            <p:spPr>
              <a:xfrm>
                <a:off x="1875691" y="2338753"/>
                <a:ext cx="199292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91" y="2338753"/>
                <a:ext cx="1992923" cy="881395"/>
              </a:xfrm>
              <a:prstGeom prst="rect">
                <a:avLst/>
              </a:prstGeom>
              <a:blipFill>
                <a:blip r:embed="rId2"/>
                <a:stretch>
                  <a:fillRect l="-6962" r="-19620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7420706" y="2338753"/>
                <a:ext cx="199292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06" y="2338753"/>
                <a:ext cx="1992923" cy="881395"/>
              </a:xfrm>
              <a:prstGeom prst="rect">
                <a:avLst/>
              </a:prstGeom>
              <a:blipFill>
                <a:blip r:embed="rId3"/>
                <a:stretch>
                  <a:fillRect l="-6329" r="-19620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3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/>
              <p:nvPr/>
            </p:nvSpPr>
            <p:spPr>
              <a:xfrm>
                <a:off x="4700953" y="2502876"/>
                <a:ext cx="5322278" cy="1004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Hans" sz="4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53" y="2502876"/>
                <a:ext cx="5322278" cy="100457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9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339968" y="2244969"/>
                <a:ext cx="313006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8" y="2244969"/>
                <a:ext cx="3130063" cy="881395"/>
              </a:xfrm>
              <a:prstGeom prst="rect">
                <a:avLst/>
              </a:prstGeom>
              <a:blipFill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003472-1481-A041-8623-1EB2DA5E2CE3}"/>
                  </a:ext>
                </a:extLst>
              </p:cNvPr>
              <p:cNvSpPr txBox="1"/>
              <p:nvPr/>
            </p:nvSpPr>
            <p:spPr>
              <a:xfrm>
                <a:off x="4091355" y="1909491"/>
                <a:ext cx="2661137" cy="1287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003472-1481-A041-8623-1EB2DA5E2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55" y="1909491"/>
                <a:ext cx="2661137" cy="1287212"/>
              </a:xfrm>
              <a:prstGeom prst="rect">
                <a:avLst/>
              </a:prstGeom>
              <a:blipFill>
                <a:blip r:embed="rId3"/>
                <a:stretch>
                  <a:fillRect t="-2913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/>
              <p:nvPr/>
            </p:nvSpPr>
            <p:spPr>
              <a:xfrm>
                <a:off x="3071445" y="2244969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2244969"/>
                <a:ext cx="1266093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A60A7A-C1B4-7F4F-934F-BC8C4F1CAE5E}"/>
                  </a:ext>
                </a:extLst>
              </p:cNvPr>
              <p:cNvSpPr txBox="1"/>
              <p:nvPr/>
            </p:nvSpPr>
            <p:spPr>
              <a:xfrm>
                <a:off x="3071445" y="3532181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A60A7A-C1B4-7F4F-934F-BC8C4F1C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3532181"/>
                <a:ext cx="1266093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15422-BDF3-4746-8855-D049AD7EEA35}"/>
                  </a:ext>
                </a:extLst>
              </p:cNvPr>
              <p:cNvSpPr txBox="1"/>
              <p:nvPr/>
            </p:nvSpPr>
            <p:spPr>
              <a:xfrm>
                <a:off x="4466491" y="3528644"/>
                <a:ext cx="26611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+8=0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15422-BDF3-4746-8855-D049AD7E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491" y="3528644"/>
                <a:ext cx="2661137" cy="677108"/>
              </a:xfrm>
              <a:prstGeom prst="rect">
                <a:avLst/>
              </a:prstGeom>
              <a:blipFill>
                <a:blip r:embed="rId6"/>
                <a:stretch>
                  <a:fillRect l="-6667" r="-66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92AE45-B255-BF4C-B64F-A3164EB24039}"/>
                  </a:ext>
                </a:extLst>
              </p:cNvPr>
              <p:cNvSpPr txBox="1"/>
              <p:nvPr/>
            </p:nvSpPr>
            <p:spPr>
              <a:xfrm>
                <a:off x="3071445" y="4524858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92AE45-B255-BF4C-B64F-A3164EB24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4524858"/>
                <a:ext cx="1266093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015017-F988-7743-8CCF-3FE82313E429}"/>
                  </a:ext>
                </a:extLst>
              </p:cNvPr>
              <p:cNvSpPr txBox="1"/>
              <p:nvPr/>
            </p:nvSpPr>
            <p:spPr>
              <a:xfrm>
                <a:off x="4232031" y="4509598"/>
                <a:ext cx="26611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015017-F988-7743-8CCF-3FE82313E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31" y="4509598"/>
                <a:ext cx="2661137" cy="67710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17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1998783" y="1729154"/>
                <a:ext cx="3130063" cy="881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83" y="1729154"/>
                <a:ext cx="3130063" cy="881010"/>
              </a:xfrm>
              <a:prstGeom prst="rect">
                <a:avLst/>
              </a:prstGeom>
              <a:blipFill>
                <a:blip r:embed="rId2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/>
              <p:nvPr/>
            </p:nvSpPr>
            <p:spPr>
              <a:xfrm>
                <a:off x="5128846" y="1729154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6" y="1729154"/>
                <a:ext cx="1266093" cy="677108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90C1BB-47BA-EB45-A53A-AE0C107715FC}"/>
                  </a:ext>
                </a:extLst>
              </p:cNvPr>
              <p:cNvSpPr txBox="1"/>
              <p:nvPr/>
            </p:nvSpPr>
            <p:spPr>
              <a:xfrm>
                <a:off x="5128846" y="2732729"/>
                <a:ext cx="498817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90C1BB-47BA-EB45-A53A-AE0C10771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6" y="2732729"/>
                <a:ext cx="4988170" cy="677108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59DC2-5AD2-C947-97EA-9D290F0847C2}"/>
                  </a:ext>
                </a:extLst>
              </p:cNvPr>
              <p:cNvSpPr txBox="1"/>
              <p:nvPr/>
            </p:nvSpPr>
            <p:spPr>
              <a:xfrm>
                <a:off x="5269521" y="3476817"/>
                <a:ext cx="497644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0,  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59DC2-5AD2-C947-97EA-9D290F084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21" y="3476817"/>
                <a:ext cx="4976447" cy="677108"/>
              </a:xfrm>
              <a:prstGeom prst="rect">
                <a:avLst/>
              </a:prstGeom>
              <a:blipFill>
                <a:blip r:embed="rId5"/>
                <a:stretch>
                  <a:fillRect l="-1527" r="-229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80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1998783" y="1729154"/>
                <a:ext cx="594946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83" y="1729154"/>
                <a:ext cx="5949463" cy="677108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33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10544</TotalTime>
  <Words>48</Words>
  <Application>Microsoft Macintosh PowerPoint</Application>
  <PresentationFormat>Widescreen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16</cp:revision>
  <dcterms:created xsi:type="dcterms:W3CDTF">2019-12-22T17:16:56Z</dcterms:created>
  <dcterms:modified xsi:type="dcterms:W3CDTF">2019-12-30T01:01:55Z</dcterms:modified>
</cp:coreProperties>
</file>