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6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4355-459E-6A41-BE8A-019A878A492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7717-9B70-434A-97BC-92A934076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For next week, presentation of group project</a:t>
            </a:r>
          </a:p>
          <a:p>
            <a:r>
              <a:rPr lang="en-US" dirty="0" smtClean="0"/>
              <a:t>Present biological problem and also workflow, what are the steps both in stats and coding that you need to do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Final slide should have box and arrow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there so many species?</a:t>
            </a:r>
          </a:p>
          <a:p>
            <a:endParaRPr lang="en-US" dirty="0"/>
          </a:p>
          <a:p>
            <a:r>
              <a:rPr lang="en-US" dirty="0" smtClean="0"/>
              <a:t>What does this number of species richness really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observed richness is not actually the number of species present- because sampling is not complete</a:t>
            </a:r>
          </a:p>
          <a:p>
            <a:endParaRPr lang="en-US" dirty="0"/>
          </a:p>
          <a:p>
            <a:r>
              <a:rPr lang="en-US" dirty="0" smtClean="0"/>
              <a:t>So rarefaction curves</a:t>
            </a:r>
          </a:p>
          <a:p>
            <a:r>
              <a:rPr lang="en-US" dirty="0" smtClean="0"/>
              <a:t>But- both shape and height of rarefaction curve dependent on other things</a:t>
            </a:r>
          </a:p>
          <a:p>
            <a:r>
              <a:rPr lang="en-US" smtClean="0"/>
              <a:t>Examples of the three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Biodiversity varies across scales because: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richness to sampling curve is non linear- and so you can’t extrapolate based on how much you sampled what the richness in a larger sampling area would be</a:t>
            </a:r>
          </a:p>
          <a:p>
            <a:r>
              <a:rPr lang="en-US" dirty="0" smtClean="0"/>
              <a:t>Shape of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richness is driven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Regional richness</a:t>
            </a:r>
          </a:p>
          <a:p>
            <a:endParaRPr lang="en-US" dirty="0"/>
          </a:p>
          <a:p>
            <a:r>
              <a:rPr lang="en-US" dirty="0" smtClean="0"/>
              <a:t>Abundance/density</a:t>
            </a:r>
          </a:p>
          <a:p>
            <a:r>
              <a:rPr lang="en-US" dirty="0" smtClean="0"/>
              <a:t>Spatial aggregation</a:t>
            </a:r>
          </a:p>
          <a:p>
            <a:r>
              <a:rPr lang="en-US" dirty="0" smtClean="0"/>
              <a:t>Evenness/SAD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of system (maybe leave out system in case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work for lack of scale differences in </a:t>
            </a:r>
            <a:r>
              <a:rPr lang="en-US" dirty="0" err="1" smtClean="0"/>
              <a:t>kipuka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7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 question in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5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161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Biological question</vt:lpstr>
      <vt:lpstr>PowerPoint Presentation</vt:lpstr>
      <vt:lpstr>PowerPoint Presentation</vt:lpstr>
      <vt:lpstr>Biodiversity varies across scales because:</vt:lpstr>
      <vt:lpstr>Observed richness is driven by: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Elske Karolien Tielens</dc:creator>
  <cp:lastModifiedBy>Elske Karolien Tielens</cp:lastModifiedBy>
  <cp:revision>4</cp:revision>
  <dcterms:created xsi:type="dcterms:W3CDTF">2017-10-04T16:45:54Z</dcterms:created>
  <dcterms:modified xsi:type="dcterms:W3CDTF">2017-10-04T21:38:02Z</dcterms:modified>
</cp:coreProperties>
</file>