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2"/>
  </p:notesMasterIdLst>
  <p:sldIdLst>
    <p:sldId id="256" r:id="rId2"/>
    <p:sldId id="271" r:id="rId3"/>
    <p:sldId id="272" r:id="rId4"/>
    <p:sldId id="277" r:id="rId5"/>
    <p:sldId id="278" r:id="rId6"/>
    <p:sldId id="274" r:id="rId7"/>
    <p:sldId id="275" r:id="rId8"/>
    <p:sldId id="279" r:id="rId9"/>
    <p:sldId id="276" r:id="rId10"/>
    <p:sldId id="267" r:id="rId11"/>
  </p:sldIdLst>
  <p:sldSz cx="10693400" cy="756126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20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004887" y="685800"/>
            <a:ext cx="4848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de-CH" sz="1200" b="0" i="0" u="none" strike="noStrike" cap="none">
                <a:solidFill>
                  <a:schemeClr val="dk1"/>
                </a:solidFill>
                <a:latin typeface="Arial"/>
                <a:ea typeface="Arial"/>
                <a:cs typeface="Arial"/>
                <a:sym typeface="Arial"/>
              </a:rPr>
              <a:t>‹Nr.›</a:t>
            </a:fld>
            <a:endParaRPr lang="de-CH"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de-CH"/>
              <a:t>Introduce myself and Yannik</a:t>
            </a:r>
          </a:p>
          <a:p>
            <a:pPr lvl="0">
              <a:spcBef>
                <a:spcPts val="0"/>
              </a:spcBef>
              <a:buNone/>
            </a:pPr>
            <a:r>
              <a:rPr lang="de-CH"/>
              <a:t>ask questions at the end</a:t>
            </a:r>
          </a:p>
          <a:p>
            <a:pPr lvl="0">
              <a:spcBef>
                <a:spcPts val="0"/>
              </a:spcBef>
              <a:buNone/>
            </a:pPr>
            <a:endParaRPr/>
          </a:p>
        </p:txBody>
      </p:sp>
      <p:sp>
        <p:nvSpPr>
          <p:cNvPr id="50" name="Shape 50"/>
          <p:cNvSpPr>
            <a:spLocks noGrp="1" noRot="1" noChangeAspect="1"/>
          </p:cNvSpPr>
          <p:nvPr>
            <p:ph type="sldImg" idx="2"/>
          </p:nvPr>
        </p:nvSpPr>
        <p:spPr>
          <a:xfrm>
            <a:off x="1004888" y="685800"/>
            <a:ext cx="4848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97" name="Shape 97"/>
          <p:cNvSpPr>
            <a:spLocks noGrp="1" noRot="1" noChangeAspect="1"/>
          </p:cNvSpPr>
          <p:nvPr>
            <p:ph type="sldImg" idx="2"/>
          </p:nvPr>
        </p:nvSpPr>
        <p:spPr>
          <a:xfrm>
            <a:off x="1004888" y="685800"/>
            <a:ext cx="4848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934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004888" y="685800"/>
            <a:ext cx="4848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CH"/>
              <a:t>10</a:t>
            </a:fld>
            <a:endParaRPr lang="de-CH"/>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folie">
    <p:spTree>
      <p:nvGrpSpPr>
        <p:cNvPr id="1" name="Shape 17"/>
        <p:cNvGrpSpPr/>
        <p:nvPr/>
      </p:nvGrpSpPr>
      <p:grpSpPr>
        <a:xfrm>
          <a:off x="0" y="0"/>
          <a:ext cx="0" cy="0"/>
          <a:chOff x="0" y="0"/>
          <a:chExt cx="0" cy="0"/>
        </a:xfrm>
      </p:grpSpPr>
      <p:sp>
        <p:nvSpPr>
          <p:cNvPr id="18" name="Shape 18"/>
          <p:cNvSpPr txBox="1">
            <a:spLocks noGrp="1"/>
          </p:cNvSpPr>
          <p:nvPr>
            <p:ph type="subTitle" idx="1"/>
          </p:nvPr>
        </p:nvSpPr>
        <p:spPr>
          <a:xfrm>
            <a:off x="738187" y="1978025"/>
            <a:ext cx="9213850" cy="285750"/>
          </a:xfrm>
          <a:prstGeom prst="rect">
            <a:avLst/>
          </a:prstGeom>
          <a:noFill/>
          <a:ln>
            <a:noFill/>
          </a:ln>
        </p:spPr>
        <p:txBody>
          <a:bodyPr lIns="91425" tIns="91425" rIns="91425" bIns="91425" anchor="t" anchorCtr="0"/>
          <a:lstStyle>
            <a:lvl1pPr marL="0" marR="0" lvl="0" indent="0" algn="l" rtl="0">
              <a:lnSpc>
                <a:spcPct val="115000"/>
              </a:lnSpc>
              <a:spcBef>
                <a:spcPts val="2600"/>
              </a:spcBef>
              <a:spcAft>
                <a:spcPts val="0"/>
              </a:spcAft>
              <a:buNone/>
              <a:defRPr sz="2600" b="1"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title"/>
          </p:nvPr>
        </p:nvSpPr>
        <p:spPr>
          <a:xfrm>
            <a:off x="736600" y="1509712"/>
            <a:ext cx="9213850" cy="36195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20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20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20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20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20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20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20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2000" b="1" i="0" u="none" strike="noStrike" cap="none">
                <a:solidFill>
                  <a:schemeClr val="dk2"/>
                </a:solidFill>
                <a:latin typeface="Arial"/>
                <a:ea typeface="Arial"/>
                <a:cs typeface="Arial"/>
                <a:sym typeface="Arial"/>
              </a:defRPr>
            </a:lvl9pPr>
          </a:lstStyle>
          <a:p>
            <a:endParaRPr/>
          </a:p>
        </p:txBody>
      </p:sp>
      <p:sp>
        <p:nvSpPr>
          <p:cNvPr id="20" name="Shape 20"/>
          <p:cNvSpPr txBox="1">
            <a:spLocks noGrp="1"/>
          </p:cNvSpPr>
          <p:nvPr>
            <p:ph type="body" idx="2"/>
          </p:nvPr>
        </p:nvSpPr>
        <p:spPr>
          <a:xfrm>
            <a:off x="0" y="2743200"/>
            <a:ext cx="9968399" cy="4139999"/>
          </a:xfrm>
          <a:prstGeom prst="rect">
            <a:avLst/>
          </a:prstGeom>
          <a:solidFill>
            <a:schemeClr val="accent1"/>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2100" b="0"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body" idx="3"/>
          </p:nvPr>
        </p:nvSpPr>
        <p:spPr>
          <a:xfrm>
            <a:off x="0" y="3276000"/>
            <a:ext cx="738000" cy="3081599"/>
          </a:xfrm>
          <a:prstGeom prst="rect">
            <a:avLst/>
          </a:prstGeom>
          <a:solidFill>
            <a:srgbClr val="FFFF00"/>
          </a:solidFill>
          <a:ln>
            <a:noFill/>
          </a:ln>
        </p:spPr>
        <p:txBody>
          <a:bodyPr lIns="91425" tIns="91425" rIns="91425" bIns="91425" anchor="t" anchorCtr="0"/>
          <a:lstStyle>
            <a:lvl1pPr marL="0" marR="0" lvl="0" indent="0" algn="l" rtl="0">
              <a:lnSpc>
                <a:spcPct val="115000"/>
              </a:lnSpc>
              <a:spcBef>
                <a:spcPts val="2600"/>
              </a:spcBef>
              <a:spcAft>
                <a:spcPts val="0"/>
              </a:spcAft>
              <a:buNone/>
              <a:defRPr sz="2600" b="1"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252537" marR="0" lvl="4" indent="-7937" algn="l" rtl="0">
              <a:lnSpc>
                <a:spcPct val="115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22" name="Shape 22" descr="FHNW_10mm"/>
          <p:cNvPicPr preferRelativeResize="0"/>
          <p:nvPr/>
        </p:nvPicPr>
        <p:blipFill rotWithShape="1">
          <a:blip r:embed="rId2">
            <a:alphaModFix/>
          </a:blip>
          <a:srcRect/>
          <a:stretch/>
        </p:blipFill>
        <p:spPr>
          <a:xfrm>
            <a:off x="324000" y="250315"/>
            <a:ext cx="2358403" cy="5402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eer">
    <p:spTree>
      <p:nvGrpSpPr>
        <p:cNvPr id="1" name="Shape 23"/>
        <p:cNvGrpSpPr/>
        <p:nvPr/>
      </p:nvGrpSpPr>
      <p:grpSpPr>
        <a:xfrm>
          <a:off x="0" y="0"/>
          <a:ext cx="0" cy="0"/>
          <a:chOff x="0" y="0"/>
          <a:chExt cx="0" cy="0"/>
        </a:xfrm>
      </p:grpSpPr>
      <p:sp>
        <p:nvSpPr>
          <p:cNvPr id="24" name="Shape 24"/>
          <p:cNvSpPr txBox="1">
            <a:spLocks noGrp="1"/>
          </p:cNvSpPr>
          <p:nvPr>
            <p:ph type="dt" idx="10"/>
          </p:nvPr>
        </p:nvSpPr>
        <p:spPr>
          <a:xfrm>
            <a:off x="8221663" y="7197725"/>
            <a:ext cx="865187"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736600" y="7197725"/>
            <a:ext cx="7485063"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9086850" y="7197725"/>
            <a:ext cx="863599" cy="179388"/>
          </a:xfrm>
          <a:prstGeom prst="rect">
            <a:avLst/>
          </a:prstGeom>
          <a:noFill/>
          <a:ln>
            <a:noFill/>
          </a:ln>
        </p:spPr>
        <p:txBody>
          <a:bodyPr lIns="0" tIns="0" rIns="0" bIns="0" anchor="b" anchorCtr="0">
            <a:noAutofit/>
          </a:bodyPr>
          <a:lstStyle/>
          <a:p>
            <a:pPr marL="0" marR="0" lvl="0" indent="0" algn="r" rtl="0">
              <a:spcBef>
                <a:spcPts val="0"/>
              </a:spcBef>
              <a:spcAft>
                <a:spcPts val="0"/>
              </a:spcAft>
              <a:buSzPct val="25000"/>
              <a:buNone/>
            </a:pPr>
            <a:fld id="{00000000-1234-1234-1234-123412341234}" type="slidenum">
              <a:rPr lang="de-CH" sz="1200" b="0" i="0" u="none" strike="noStrike" cap="none">
                <a:solidFill>
                  <a:srgbClr val="000000"/>
                </a:solidFill>
                <a:latin typeface="Arial"/>
                <a:ea typeface="Arial"/>
                <a:cs typeface="Arial"/>
                <a:sym typeface="Arial"/>
              </a:rPr>
              <a:t>‹Nr.›</a:t>
            </a:fld>
            <a:endParaRPr lang="de-CH" sz="1200" b="0" i="0" u="none" strike="noStrike" cap="none">
              <a:solidFill>
                <a:srgbClr val="000000"/>
              </a:solidFill>
              <a:latin typeface="Arial"/>
              <a:ea typeface="Arial"/>
              <a:cs typeface="Arial"/>
              <a:sym typeface="Arial"/>
            </a:endParaRPr>
          </a:p>
        </p:txBody>
      </p:sp>
      <p:sp>
        <p:nvSpPr>
          <p:cNvPr id="27" name="Shape 27"/>
          <p:cNvSpPr txBox="1">
            <a:spLocks noGrp="1"/>
          </p:cNvSpPr>
          <p:nvPr>
            <p:ph type="title"/>
          </p:nvPr>
        </p:nvSpPr>
        <p:spPr>
          <a:xfrm>
            <a:off x="736600" y="1509712"/>
            <a:ext cx="9213850" cy="36195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20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20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20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20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20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20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20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2000" b="1" i="0" u="none" strike="noStrike" cap="none">
                <a:solidFill>
                  <a:schemeClr val="dk2"/>
                </a:solidFill>
                <a:latin typeface="Arial"/>
                <a:ea typeface="Arial"/>
                <a:cs typeface="Arial"/>
                <a:sym typeface="Arial"/>
              </a:defRPr>
            </a:lvl9pPr>
          </a:lstStyle>
          <a:p>
            <a:endParaRPr/>
          </a:p>
        </p:txBody>
      </p:sp>
      <p:sp>
        <p:nvSpPr>
          <p:cNvPr id="28" name="Shape 28"/>
          <p:cNvSpPr txBox="1">
            <a:spLocks noGrp="1"/>
          </p:cNvSpPr>
          <p:nvPr>
            <p:ph type="body" idx="1"/>
          </p:nvPr>
        </p:nvSpPr>
        <p:spPr>
          <a:xfrm>
            <a:off x="738187" y="2197100"/>
            <a:ext cx="9213850" cy="4464050"/>
          </a:xfrm>
          <a:prstGeom prst="rect">
            <a:avLst/>
          </a:prstGeom>
          <a:noFill/>
          <a:ln>
            <a:noFill/>
          </a:ln>
        </p:spPr>
        <p:txBody>
          <a:bodyPr lIns="91425" tIns="91425" rIns="91425" bIns="91425" anchor="t" anchorCtr="0"/>
          <a:lstStyle>
            <a:lvl1pPr marL="0" marR="0" lvl="0" indent="0" algn="l" rtl="0">
              <a:lnSpc>
                <a:spcPct val="115000"/>
              </a:lnSpc>
              <a:spcBef>
                <a:spcPts val="1200"/>
              </a:spcBef>
              <a:spcAft>
                <a:spcPts val="0"/>
              </a:spcAft>
              <a:buNone/>
              <a:defRPr sz="2000" b="0"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el und Inhalt">
    <p:spTree>
      <p:nvGrpSpPr>
        <p:cNvPr id="1" name="Shape 29"/>
        <p:cNvGrpSpPr/>
        <p:nvPr/>
      </p:nvGrpSpPr>
      <p:grpSpPr>
        <a:xfrm>
          <a:off x="0" y="0"/>
          <a:ext cx="0" cy="0"/>
          <a:chOff x="0" y="0"/>
          <a:chExt cx="0" cy="0"/>
        </a:xfrm>
      </p:grpSpPr>
      <p:sp>
        <p:nvSpPr>
          <p:cNvPr id="30" name="Shape 30"/>
          <p:cNvSpPr txBox="1">
            <a:spLocks noGrp="1"/>
          </p:cNvSpPr>
          <p:nvPr>
            <p:ph type="dt" idx="10"/>
          </p:nvPr>
        </p:nvSpPr>
        <p:spPr>
          <a:xfrm>
            <a:off x="8221663" y="7197725"/>
            <a:ext cx="865187"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736600" y="7197725"/>
            <a:ext cx="7485063"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9086850" y="7197725"/>
            <a:ext cx="863599" cy="179388"/>
          </a:xfrm>
          <a:prstGeom prst="rect">
            <a:avLst/>
          </a:prstGeom>
          <a:noFill/>
          <a:ln>
            <a:noFill/>
          </a:ln>
        </p:spPr>
        <p:txBody>
          <a:bodyPr lIns="0" tIns="0" rIns="0" bIns="0" anchor="b" anchorCtr="0">
            <a:noAutofit/>
          </a:bodyPr>
          <a:lstStyle/>
          <a:p>
            <a:pPr marL="0" marR="0" lvl="0" indent="0" algn="r" rtl="0">
              <a:spcBef>
                <a:spcPts val="0"/>
              </a:spcBef>
              <a:spcAft>
                <a:spcPts val="0"/>
              </a:spcAft>
              <a:buSzPct val="25000"/>
              <a:buNone/>
            </a:pPr>
            <a:fld id="{00000000-1234-1234-1234-123412341234}" type="slidenum">
              <a:rPr lang="de-CH" sz="1200" b="0" i="0" u="none" strike="noStrike" cap="none">
                <a:solidFill>
                  <a:srgbClr val="000000"/>
                </a:solidFill>
                <a:latin typeface="Arial"/>
                <a:ea typeface="Arial"/>
                <a:cs typeface="Arial"/>
                <a:sym typeface="Arial"/>
              </a:rPr>
              <a:t>‹Nr.›</a:t>
            </a:fld>
            <a:endParaRPr lang="de-CH" sz="1200" b="0" i="0" u="none" strike="noStrike" cap="none">
              <a:solidFill>
                <a:srgbClr val="000000"/>
              </a:solidFill>
              <a:latin typeface="Arial"/>
              <a:ea typeface="Arial"/>
              <a:cs typeface="Arial"/>
              <a:sym typeface="Arial"/>
            </a:endParaRPr>
          </a:p>
        </p:txBody>
      </p:sp>
      <p:sp>
        <p:nvSpPr>
          <p:cNvPr id="33" name="Shape 33"/>
          <p:cNvSpPr txBox="1">
            <a:spLocks noGrp="1"/>
          </p:cNvSpPr>
          <p:nvPr>
            <p:ph type="body" idx="1"/>
          </p:nvPr>
        </p:nvSpPr>
        <p:spPr>
          <a:xfrm>
            <a:off x="737999" y="2843999"/>
            <a:ext cx="9219599" cy="3815999"/>
          </a:xfrm>
          <a:prstGeom prst="rect">
            <a:avLst/>
          </a:prstGeom>
          <a:solidFill>
            <a:schemeClr val="accent1"/>
          </a:solidFill>
          <a:ln>
            <a:noFill/>
          </a:ln>
        </p:spPr>
        <p:txBody>
          <a:bodyPr lIns="91425" tIns="91425" rIns="91425" bIns="91425" anchor="ctr" anchorCtr="0"/>
          <a:lstStyle>
            <a:lvl1pPr marL="0" marR="0" lvl="0" indent="0" algn="ctr" rtl="0">
              <a:lnSpc>
                <a:spcPct val="115000"/>
              </a:lnSpc>
              <a:spcBef>
                <a:spcPts val="2100"/>
              </a:spcBef>
              <a:spcAft>
                <a:spcPts val="0"/>
              </a:spcAft>
              <a:buNone/>
              <a:defRPr sz="2100" b="0"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2"/>
          </p:nvPr>
        </p:nvSpPr>
        <p:spPr>
          <a:xfrm>
            <a:off x="738000" y="1508399"/>
            <a:ext cx="9212400" cy="1119599"/>
          </a:xfrm>
          <a:prstGeom prst="rect">
            <a:avLst/>
          </a:prstGeom>
          <a:noFill/>
          <a:ln>
            <a:noFill/>
          </a:ln>
        </p:spPr>
        <p:txBody>
          <a:bodyPr lIns="91425" tIns="91425" rIns="91425" bIns="91425" anchor="t" anchorCtr="0"/>
          <a:lstStyle>
            <a:lvl1pPr marL="0" marR="0" lvl="0" indent="0" algn="l" rtl="0">
              <a:lnSpc>
                <a:spcPct val="115000"/>
              </a:lnSpc>
              <a:spcBef>
                <a:spcPts val="900"/>
              </a:spcBef>
              <a:spcAft>
                <a:spcPts val="0"/>
              </a:spcAft>
              <a:buNone/>
              <a:defRPr sz="1700" b="0"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itel und Inhalt">
    <p:spTree>
      <p:nvGrpSpPr>
        <p:cNvPr id="1" name="Shape 35"/>
        <p:cNvGrpSpPr/>
        <p:nvPr/>
      </p:nvGrpSpPr>
      <p:grpSpPr>
        <a:xfrm>
          <a:off x="0" y="0"/>
          <a:ext cx="0" cy="0"/>
          <a:chOff x="0" y="0"/>
          <a:chExt cx="0" cy="0"/>
        </a:xfrm>
      </p:grpSpPr>
      <p:sp>
        <p:nvSpPr>
          <p:cNvPr id="36" name="Shape 36"/>
          <p:cNvSpPr txBox="1">
            <a:spLocks noGrp="1"/>
          </p:cNvSpPr>
          <p:nvPr>
            <p:ph type="dt" idx="10"/>
          </p:nvPr>
        </p:nvSpPr>
        <p:spPr>
          <a:xfrm>
            <a:off x="8221663" y="7197725"/>
            <a:ext cx="865187"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736600" y="7197725"/>
            <a:ext cx="7485063"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9086850" y="7197725"/>
            <a:ext cx="863599" cy="179388"/>
          </a:xfrm>
          <a:prstGeom prst="rect">
            <a:avLst/>
          </a:prstGeom>
          <a:noFill/>
          <a:ln>
            <a:noFill/>
          </a:ln>
        </p:spPr>
        <p:txBody>
          <a:bodyPr lIns="0" tIns="0" rIns="0" bIns="0" anchor="b" anchorCtr="0">
            <a:noAutofit/>
          </a:bodyPr>
          <a:lstStyle/>
          <a:p>
            <a:pPr marL="0" marR="0" lvl="0" indent="0" algn="r" rtl="0">
              <a:spcBef>
                <a:spcPts val="0"/>
              </a:spcBef>
              <a:spcAft>
                <a:spcPts val="0"/>
              </a:spcAft>
              <a:buSzPct val="25000"/>
              <a:buNone/>
            </a:pPr>
            <a:fld id="{00000000-1234-1234-1234-123412341234}" type="slidenum">
              <a:rPr lang="de-CH" sz="1200" b="0" i="0" u="none" strike="noStrike" cap="none">
                <a:solidFill>
                  <a:srgbClr val="000000"/>
                </a:solidFill>
                <a:latin typeface="Arial"/>
                <a:ea typeface="Arial"/>
                <a:cs typeface="Arial"/>
                <a:sym typeface="Arial"/>
              </a:rPr>
              <a:t>‹Nr.›</a:t>
            </a:fld>
            <a:endParaRPr lang="de-CH" sz="1200" b="0" i="0" u="none" strike="noStrike" cap="none">
              <a:solidFill>
                <a:srgbClr val="000000"/>
              </a:solidFill>
              <a:latin typeface="Arial"/>
              <a:ea typeface="Arial"/>
              <a:cs typeface="Arial"/>
              <a:sym typeface="Arial"/>
            </a:endParaRPr>
          </a:p>
        </p:txBody>
      </p:sp>
      <p:sp>
        <p:nvSpPr>
          <p:cNvPr id="39" name="Shape 39"/>
          <p:cNvSpPr txBox="1">
            <a:spLocks noGrp="1"/>
          </p:cNvSpPr>
          <p:nvPr>
            <p:ph type="body" idx="1"/>
          </p:nvPr>
        </p:nvSpPr>
        <p:spPr>
          <a:xfrm>
            <a:off x="737999" y="1512000"/>
            <a:ext cx="9219599" cy="4787999"/>
          </a:xfrm>
          <a:prstGeom prst="rect">
            <a:avLst/>
          </a:prstGeom>
          <a:solidFill>
            <a:schemeClr val="accent1"/>
          </a:solidFill>
          <a:ln>
            <a:noFill/>
          </a:ln>
        </p:spPr>
        <p:txBody>
          <a:bodyPr lIns="91425" tIns="91425" rIns="91425" bIns="91425" anchor="ctr" anchorCtr="0"/>
          <a:lstStyle>
            <a:lvl1pPr marL="0" marR="0" lvl="0" indent="0" algn="ctr" rtl="0">
              <a:lnSpc>
                <a:spcPct val="115000"/>
              </a:lnSpc>
              <a:spcBef>
                <a:spcPts val="2100"/>
              </a:spcBef>
              <a:spcAft>
                <a:spcPts val="0"/>
              </a:spcAft>
              <a:buNone/>
              <a:defRPr sz="2100" b="0"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738187" y="6476400"/>
            <a:ext cx="9212400" cy="719999"/>
          </a:xfrm>
          <a:prstGeom prst="rect">
            <a:avLst/>
          </a:prstGeom>
          <a:noFill/>
          <a:ln>
            <a:noFill/>
          </a:ln>
        </p:spPr>
        <p:txBody>
          <a:bodyPr lIns="91425" tIns="91425" rIns="91425" bIns="91425" anchor="t" anchorCtr="0"/>
          <a:lstStyle>
            <a:lvl1pPr marL="0" marR="0" lvl="0" indent="0" algn="l" rtl="0">
              <a:lnSpc>
                <a:spcPct val="115000"/>
              </a:lnSpc>
              <a:spcBef>
                <a:spcPts val="800"/>
              </a:spcBef>
              <a:spcAft>
                <a:spcPts val="0"/>
              </a:spcAft>
              <a:buNone/>
              <a:defRPr sz="1500" b="0"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Leer">
    <p:spTree>
      <p:nvGrpSpPr>
        <p:cNvPr id="1" name="Shape 41"/>
        <p:cNvGrpSpPr/>
        <p:nvPr/>
      </p:nvGrpSpPr>
      <p:grpSpPr>
        <a:xfrm>
          <a:off x="0" y="0"/>
          <a:ext cx="0" cy="0"/>
          <a:chOff x="0" y="0"/>
          <a:chExt cx="0" cy="0"/>
        </a:xfrm>
      </p:grpSpPr>
      <p:sp>
        <p:nvSpPr>
          <p:cNvPr id="42" name="Shape 42"/>
          <p:cNvSpPr txBox="1">
            <a:spLocks noGrp="1"/>
          </p:cNvSpPr>
          <p:nvPr>
            <p:ph type="dt" idx="10"/>
          </p:nvPr>
        </p:nvSpPr>
        <p:spPr>
          <a:xfrm>
            <a:off x="8221663" y="7197725"/>
            <a:ext cx="865187"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736600" y="7197725"/>
            <a:ext cx="7485063"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9086850" y="7197725"/>
            <a:ext cx="863599" cy="179388"/>
          </a:xfrm>
          <a:prstGeom prst="rect">
            <a:avLst/>
          </a:prstGeom>
          <a:noFill/>
          <a:ln>
            <a:noFill/>
          </a:ln>
        </p:spPr>
        <p:txBody>
          <a:bodyPr lIns="0" tIns="0" rIns="0" bIns="0" anchor="b" anchorCtr="0">
            <a:noAutofit/>
          </a:bodyPr>
          <a:lstStyle/>
          <a:p>
            <a:pPr marL="0" marR="0" lvl="0" indent="0" algn="r" rtl="0">
              <a:spcBef>
                <a:spcPts val="0"/>
              </a:spcBef>
              <a:spcAft>
                <a:spcPts val="0"/>
              </a:spcAft>
              <a:buSzPct val="25000"/>
              <a:buNone/>
            </a:pPr>
            <a:fld id="{00000000-1234-1234-1234-123412341234}" type="slidenum">
              <a:rPr lang="de-CH" sz="1200" b="0" i="0" u="none" strike="noStrike" cap="none">
                <a:solidFill>
                  <a:srgbClr val="000000"/>
                </a:solidFill>
                <a:latin typeface="Arial"/>
                <a:ea typeface="Arial"/>
                <a:cs typeface="Arial"/>
                <a:sym typeface="Arial"/>
              </a:rPr>
              <a:t>‹Nr.›</a:t>
            </a:fld>
            <a:endParaRPr lang="de-CH" sz="1200" b="0" i="0" u="none" strike="noStrike" cap="none">
              <a:solidFill>
                <a:srgbClr val="000000"/>
              </a:solidFill>
              <a:latin typeface="Arial"/>
              <a:ea typeface="Arial"/>
              <a:cs typeface="Arial"/>
              <a:sym typeface="Arial"/>
            </a:endParaRPr>
          </a:p>
        </p:txBody>
      </p:sp>
      <p:sp>
        <p:nvSpPr>
          <p:cNvPr id="45" name="Shape 45"/>
          <p:cNvSpPr txBox="1">
            <a:spLocks noGrp="1"/>
          </p:cNvSpPr>
          <p:nvPr>
            <p:ph type="title"/>
          </p:nvPr>
        </p:nvSpPr>
        <p:spPr>
          <a:xfrm>
            <a:off x="5491162" y="1509712"/>
            <a:ext cx="4459286" cy="36195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20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20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20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20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20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20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20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2000" b="1" i="0" u="none" strike="noStrike" cap="none">
                <a:solidFill>
                  <a:schemeClr val="dk2"/>
                </a:solidFill>
                <a:latin typeface="Arial"/>
                <a:ea typeface="Arial"/>
                <a:cs typeface="Arial"/>
                <a:sym typeface="Arial"/>
              </a:defRPr>
            </a:lvl9pPr>
          </a:lstStyle>
          <a:p>
            <a:endParaRPr/>
          </a:p>
        </p:txBody>
      </p:sp>
      <p:sp>
        <p:nvSpPr>
          <p:cNvPr id="46" name="Shape 46"/>
          <p:cNvSpPr txBox="1">
            <a:spLocks noGrp="1"/>
          </p:cNvSpPr>
          <p:nvPr>
            <p:ph type="body" idx="1"/>
          </p:nvPr>
        </p:nvSpPr>
        <p:spPr>
          <a:xfrm>
            <a:off x="5491162" y="2197100"/>
            <a:ext cx="4460875" cy="4464050"/>
          </a:xfrm>
          <a:prstGeom prst="rect">
            <a:avLst/>
          </a:prstGeom>
          <a:noFill/>
          <a:ln>
            <a:noFill/>
          </a:ln>
        </p:spPr>
        <p:txBody>
          <a:bodyPr lIns="91425" tIns="91425" rIns="91425" bIns="91425" anchor="t" anchorCtr="0"/>
          <a:lstStyle>
            <a:lvl1pPr marL="0" marR="0" lvl="0" indent="0" algn="l" rtl="0">
              <a:lnSpc>
                <a:spcPct val="115000"/>
              </a:lnSpc>
              <a:spcBef>
                <a:spcPts val="1200"/>
              </a:spcBef>
              <a:spcAft>
                <a:spcPts val="0"/>
              </a:spcAft>
              <a:buNone/>
              <a:defRPr sz="2000" b="0"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2"/>
          </p:nvPr>
        </p:nvSpPr>
        <p:spPr>
          <a:xfrm>
            <a:off x="738000" y="1512000"/>
            <a:ext cx="4467599" cy="5151600"/>
          </a:xfrm>
          <a:prstGeom prst="rect">
            <a:avLst/>
          </a:prstGeom>
          <a:solidFill>
            <a:schemeClr val="accent1"/>
          </a:solidFill>
          <a:ln>
            <a:noFill/>
          </a:ln>
        </p:spPr>
        <p:txBody>
          <a:bodyPr lIns="91425" tIns="91425" rIns="91425" bIns="91425" anchor="ctr" anchorCtr="0"/>
          <a:lstStyle>
            <a:lvl1pPr marL="0" marR="0" lvl="0" indent="0" algn="ctr" rtl="0">
              <a:lnSpc>
                <a:spcPct val="115000"/>
              </a:lnSpc>
              <a:spcBef>
                <a:spcPts val="2100"/>
              </a:spcBef>
              <a:spcAft>
                <a:spcPts val="0"/>
              </a:spcAft>
              <a:buNone/>
              <a:defRPr sz="2100" b="0"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FHNW_10mm"/>
          <p:cNvPicPr preferRelativeResize="0"/>
          <p:nvPr/>
        </p:nvPicPr>
        <p:blipFill rotWithShape="1">
          <a:blip r:embed="rId7">
            <a:alphaModFix/>
          </a:blip>
          <a:srcRect/>
          <a:stretch/>
        </p:blipFill>
        <p:spPr>
          <a:xfrm>
            <a:off x="324000" y="250315"/>
            <a:ext cx="2358403" cy="540258"/>
          </a:xfrm>
          <a:prstGeom prst="rect">
            <a:avLst/>
          </a:prstGeom>
          <a:noFill/>
          <a:ln>
            <a:noFill/>
          </a:ln>
        </p:spPr>
      </p:pic>
      <p:sp>
        <p:nvSpPr>
          <p:cNvPr id="11" name="Shape 11"/>
          <p:cNvSpPr txBox="1">
            <a:spLocks noGrp="1"/>
          </p:cNvSpPr>
          <p:nvPr>
            <p:ph type="title"/>
          </p:nvPr>
        </p:nvSpPr>
        <p:spPr>
          <a:xfrm>
            <a:off x="736600" y="1509712"/>
            <a:ext cx="9213850" cy="36195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20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20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20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20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20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20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20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2000" b="1" i="0" u="none" strike="noStrike" cap="none">
                <a:solidFill>
                  <a:schemeClr val="dk2"/>
                </a:solidFill>
                <a:latin typeface="Arial"/>
                <a:ea typeface="Arial"/>
                <a:cs typeface="Arial"/>
                <a:sym typeface="Arial"/>
              </a:defRPr>
            </a:lvl9pPr>
          </a:lstStyle>
          <a:p>
            <a:endParaRPr/>
          </a:p>
        </p:txBody>
      </p:sp>
      <p:sp>
        <p:nvSpPr>
          <p:cNvPr id="12" name="Shape 12"/>
          <p:cNvSpPr txBox="1">
            <a:spLocks noGrp="1"/>
          </p:cNvSpPr>
          <p:nvPr>
            <p:ph type="body" idx="1"/>
          </p:nvPr>
        </p:nvSpPr>
        <p:spPr>
          <a:xfrm>
            <a:off x="738187" y="2197100"/>
            <a:ext cx="9213850" cy="2591642"/>
          </a:xfrm>
          <a:prstGeom prst="rect">
            <a:avLst/>
          </a:prstGeom>
          <a:noFill/>
          <a:ln>
            <a:noFill/>
          </a:ln>
        </p:spPr>
        <p:txBody>
          <a:bodyPr lIns="91425" tIns="91425" rIns="91425" bIns="91425" anchor="t" anchorCtr="0"/>
          <a:lstStyle>
            <a:lvl1pPr marL="0" marR="0" lvl="0" indent="0" algn="l" rtl="0">
              <a:lnSpc>
                <a:spcPct val="115000"/>
              </a:lnSpc>
              <a:spcBef>
                <a:spcPts val="2600"/>
              </a:spcBef>
              <a:spcAft>
                <a:spcPts val="0"/>
              </a:spcAft>
              <a:buNone/>
              <a:defRPr sz="2600" b="1" i="0" u="none" strike="noStrike" cap="none">
                <a:solidFill>
                  <a:schemeClr val="dk1"/>
                </a:solidFill>
                <a:latin typeface="Arial"/>
                <a:ea typeface="Arial"/>
                <a:cs typeface="Arial"/>
                <a:sym typeface="Arial"/>
              </a:defRPr>
            </a:lvl1pPr>
            <a:lvl2pPr marL="352425" marR="0" lvl="1" indent="-476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712788" marR="0" lvl="2" indent="-52387"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073150" marR="0" lvl="3" indent="-57150"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1431925" marR="0" lvl="4"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889125" marR="0" lvl="5"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346325" marR="0" lvl="6"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2803525" marR="0" lvl="7"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260725" marR="0" lvl="8" indent="-60325" algn="l" rtl="0">
              <a:lnSpc>
                <a:spcPct val="11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8221663" y="7197725"/>
            <a:ext cx="865187"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736600" y="7197725"/>
            <a:ext cx="7485063" cy="179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0">
              <a:spcBef>
                <a:spcPts val="0"/>
              </a:spcBef>
              <a:spcAft>
                <a:spcPts val="0"/>
              </a:spcAft>
              <a:buNone/>
              <a:defRPr sz="2100" b="0" i="0" u="none" strike="noStrike" cap="none">
                <a:solidFill>
                  <a:schemeClr val="dk1"/>
                </a:solidFill>
                <a:latin typeface="Arial"/>
                <a:ea typeface="Arial"/>
                <a:cs typeface="Arial"/>
                <a:sym typeface="Arial"/>
              </a:defRPr>
            </a:lvl2pPr>
            <a:lvl3pPr marL="914400" marR="0" lvl="2" indent="0" algn="r" rtl="0">
              <a:spcBef>
                <a:spcPts val="0"/>
              </a:spcBef>
              <a:spcAft>
                <a:spcPts val="0"/>
              </a:spcAft>
              <a:buNone/>
              <a:defRPr sz="2100" b="0" i="0" u="none" strike="noStrike" cap="none">
                <a:solidFill>
                  <a:schemeClr val="dk1"/>
                </a:solidFill>
                <a:latin typeface="Arial"/>
                <a:ea typeface="Arial"/>
                <a:cs typeface="Arial"/>
                <a:sym typeface="Arial"/>
              </a:defRPr>
            </a:lvl3pPr>
            <a:lvl4pPr marL="1371600" marR="0" lvl="3" indent="0" algn="r" rtl="0">
              <a:spcBef>
                <a:spcPts val="0"/>
              </a:spcBef>
              <a:spcAft>
                <a:spcPts val="0"/>
              </a:spcAft>
              <a:buNone/>
              <a:defRPr sz="2100" b="0" i="0" u="none" strike="noStrike" cap="none">
                <a:solidFill>
                  <a:schemeClr val="dk1"/>
                </a:solidFill>
                <a:latin typeface="Arial"/>
                <a:ea typeface="Arial"/>
                <a:cs typeface="Arial"/>
                <a:sym typeface="Arial"/>
              </a:defRPr>
            </a:lvl4pPr>
            <a:lvl5pPr marL="1828800" marR="0" lvl="4" indent="0" algn="r" rtl="0">
              <a:spcBef>
                <a:spcPts val="0"/>
              </a:spcBef>
              <a:spcAft>
                <a:spcPts val="0"/>
              </a:spcAft>
              <a:buNone/>
              <a:defRPr sz="2100" b="0" i="0" u="none" strike="noStrike" cap="none">
                <a:solidFill>
                  <a:schemeClr val="dk1"/>
                </a:solidFill>
                <a:latin typeface="Arial"/>
                <a:ea typeface="Arial"/>
                <a:cs typeface="Arial"/>
                <a:sym typeface="Arial"/>
              </a:defRPr>
            </a:lvl5pPr>
            <a:lvl6pPr marL="2286000" marR="0" lvl="5" indent="0" algn="l" rtl="0">
              <a:spcBef>
                <a:spcPts val="0"/>
              </a:spcBef>
              <a:buNone/>
              <a:defRPr sz="2100" b="0" i="0" u="none" strike="noStrike" cap="none">
                <a:solidFill>
                  <a:schemeClr val="dk1"/>
                </a:solidFill>
                <a:latin typeface="Arial"/>
                <a:ea typeface="Arial"/>
                <a:cs typeface="Arial"/>
                <a:sym typeface="Arial"/>
              </a:defRPr>
            </a:lvl6pPr>
            <a:lvl7pPr marL="2743200" marR="0" lvl="6" indent="0" algn="l" rtl="0">
              <a:spcBef>
                <a:spcPts val="0"/>
              </a:spcBef>
              <a:buNone/>
              <a:defRPr sz="2100" b="0" i="0" u="none" strike="noStrike" cap="none">
                <a:solidFill>
                  <a:schemeClr val="dk1"/>
                </a:solidFill>
                <a:latin typeface="Arial"/>
                <a:ea typeface="Arial"/>
                <a:cs typeface="Arial"/>
                <a:sym typeface="Arial"/>
              </a:defRPr>
            </a:lvl7pPr>
            <a:lvl8pPr marL="3200400" marR="0" lvl="7" indent="0" algn="l" rtl="0">
              <a:spcBef>
                <a:spcPts val="0"/>
              </a:spcBef>
              <a:buNone/>
              <a:defRPr sz="2100" b="0" i="0" u="none" strike="noStrike" cap="none">
                <a:solidFill>
                  <a:schemeClr val="dk1"/>
                </a:solidFill>
                <a:latin typeface="Arial"/>
                <a:ea typeface="Arial"/>
                <a:cs typeface="Arial"/>
                <a:sym typeface="Arial"/>
              </a:defRPr>
            </a:lvl8pPr>
            <a:lvl9pPr marL="3657600" marR="0" lvl="8" indent="0" algn="l" rtl="0">
              <a:spcBef>
                <a:spcPts val="0"/>
              </a:spcBef>
              <a:buNone/>
              <a:defRPr sz="21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9086850" y="7197725"/>
            <a:ext cx="863599" cy="179388"/>
          </a:xfrm>
          <a:prstGeom prst="rect">
            <a:avLst/>
          </a:prstGeom>
          <a:noFill/>
          <a:ln>
            <a:noFill/>
          </a:ln>
        </p:spPr>
        <p:txBody>
          <a:bodyPr lIns="0" tIns="0" rIns="0" bIns="0" anchor="b" anchorCtr="0">
            <a:noAutofit/>
          </a:bodyPr>
          <a:lstStyle/>
          <a:p>
            <a:pPr marL="0" marR="0" lvl="0" indent="0" algn="r" rtl="0">
              <a:spcBef>
                <a:spcPts val="0"/>
              </a:spcBef>
              <a:spcAft>
                <a:spcPts val="0"/>
              </a:spcAft>
              <a:buSzPct val="25000"/>
              <a:buNone/>
            </a:pPr>
            <a:fld id="{00000000-1234-1234-1234-123412341234}" type="slidenum">
              <a:rPr lang="de-CH" sz="1200" b="0" i="0" u="none" strike="noStrike" cap="none">
                <a:solidFill>
                  <a:srgbClr val="000000"/>
                </a:solidFill>
                <a:latin typeface="Arial"/>
                <a:ea typeface="Arial"/>
                <a:cs typeface="Arial"/>
                <a:sym typeface="Arial"/>
              </a:rPr>
              <a:t>‹Nr.›</a:t>
            </a:fld>
            <a:endParaRPr lang="de-CH" sz="1200" b="0" i="0" u="none" strike="noStrike" cap="none">
              <a:solidFill>
                <a:srgbClr val="000000"/>
              </a:solidFill>
              <a:latin typeface="Arial"/>
              <a:ea typeface="Arial"/>
              <a:cs typeface="Arial"/>
              <a:sym typeface="Arial"/>
            </a:endParaRPr>
          </a:p>
        </p:txBody>
      </p:sp>
      <p:cxnSp>
        <p:nvCxnSpPr>
          <p:cNvPr id="16" name="Shape 16"/>
          <p:cNvCxnSpPr/>
          <p:nvPr/>
        </p:nvCxnSpPr>
        <p:spPr>
          <a:xfrm>
            <a:off x="738187" y="7161213"/>
            <a:ext cx="9213850" cy="0"/>
          </a:xfrm>
          <a:prstGeom prst="straightConnector1">
            <a:avLst/>
          </a:prstGeom>
          <a:noFill/>
          <a:ln w="38100" cap="flat" cmpd="sng">
            <a:solidFill>
              <a:schemeClr val="dk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wikipedia.org/wiki/Europa_der_zwei_Geschwindigkeit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piegel.de/video/guy-verhofstadt-haelt-rede-gegen-victor-orban-video-1761920.html" TargetMode="External"/><Relationship Id="rId2" Type="http://schemas.openxmlformats.org/officeDocument/2006/relationships/hyperlink" Target="http://polandball.cc/comic/fourth-german-rei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umweltkomitee.ch/" TargetMode="External"/><Relationship Id="rId2" Type="http://schemas.openxmlformats.org/officeDocument/2006/relationships/hyperlink" Target="https://energiegesetz-nein.c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3" name="Shape 53"/>
          <p:cNvSpPr txBox="1">
            <a:spLocks noGrp="1"/>
          </p:cNvSpPr>
          <p:nvPr>
            <p:ph type="title"/>
          </p:nvPr>
        </p:nvSpPr>
        <p:spPr>
          <a:xfrm>
            <a:off x="736600" y="1509712"/>
            <a:ext cx="9213850" cy="361950"/>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CH" dirty="0"/>
              <a:t>Aktuelles aus Politik, Gesellschaft und Zeitgeschichte (</a:t>
            </a:r>
            <a:r>
              <a:rPr lang="de-CH" dirty="0" err="1"/>
              <a:t>apgz</a:t>
            </a:r>
            <a:r>
              <a:rPr lang="de-CH" dirty="0"/>
              <a:t>)</a:t>
            </a:r>
          </a:p>
        </p:txBody>
      </p:sp>
      <p:sp>
        <p:nvSpPr>
          <p:cNvPr id="54" name="Shape 54"/>
          <p:cNvSpPr txBox="1">
            <a:spLocks noGrp="1"/>
          </p:cNvSpPr>
          <p:nvPr>
            <p:ph type="body" idx="2"/>
          </p:nvPr>
        </p:nvSpPr>
        <p:spPr>
          <a:xfrm>
            <a:off x="0" y="2743200"/>
            <a:ext cx="9968399" cy="4139999"/>
          </a:xfrm>
          <a:prstGeom prst="rect">
            <a:avLst/>
          </a:prstGeom>
          <a:solidFill>
            <a:schemeClr val="accent1"/>
          </a:solidFill>
          <a:ln>
            <a:noFill/>
          </a:ln>
        </p:spPr>
        <p:txBody>
          <a:bodyPr lIns="720000" tIns="108000" rIns="720000" bIns="1080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de-CH" sz="3900">
                <a:solidFill>
                  <a:srgbClr val="333333"/>
                </a:solidFill>
                <a:highlight>
                  <a:srgbClr val="EEEEEE"/>
                </a:highlight>
              </a:rPr>
              <a:t>							</a:t>
            </a:r>
          </a:p>
        </p:txBody>
      </p:sp>
      <p:sp>
        <p:nvSpPr>
          <p:cNvPr id="55" name="Shape 55"/>
          <p:cNvSpPr txBox="1">
            <a:spLocks noGrp="1"/>
          </p:cNvSpPr>
          <p:nvPr>
            <p:ph type="body" idx="3"/>
          </p:nvPr>
        </p:nvSpPr>
        <p:spPr>
          <a:xfrm>
            <a:off x="0" y="3276000"/>
            <a:ext cx="738000" cy="3081599"/>
          </a:xfrm>
          <a:prstGeom prst="rect">
            <a:avLst/>
          </a:prstGeom>
          <a:solidFill>
            <a:srgbClr val="FFFF00"/>
          </a:solidFill>
          <a:ln>
            <a:noFill/>
          </a:ln>
        </p:spPr>
        <p:txBody>
          <a:bodyPr lIns="0" tIns="0" rIns="0" bIns="0" anchor="t" anchorCtr="0">
            <a:noAutofit/>
          </a:bodyPr>
          <a:lstStyle/>
          <a:p>
            <a:pPr marL="0" marR="0" lvl="0" indent="0" algn="l" rtl="0">
              <a:lnSpc>
                <a:spcPct val="115000"/>
              </a:lnSpc>
              <a:spcBef>
                <a:spcPts val="0"/>
              </a:spcBef>
              <a:spcAft>
                <a:spcPts val="0"/>
              </a:spcAft>
              <a:buSzPct val="25000"/>
              <a:buNone/>
            </a:pPr>
            <a:endParaRPr sz="2600" b="1" i="0" u="none" strike="noStrike" cap="none">
              <a:solidFill>
                <a:schemeClr val="dk1"/>
              </a:solidFill>
              <a:latin typeface="Arial"/>
              <a:ea typeface="Arial"/>
              <a:cs typeface="Arial"/>
              <a:sym typeface="Arial"/>
            </a:endParaRPr>
          </a:p>
        </p:txBody>
      </p:sp>
      <p:sp>
        <p:nvSpPr>
          <p:cNvPr id="57" name="Shape 57"/>
          <p:cNvSpPr txBox="1"/>
          <p:nvPr/>
        </p:nvSpPr>
        <p:spPr>
          <a:xfrm>
            <a:off x="2550695" y="4519500"/>
            <a:ext cx="6918158" cy="587400"/>
          </a:xfrm>
          <a:prstGeom prst="rect">
            <a:avLst/>
          </a:prstGeom>
          <a:solidFill>
            <a:schemeClr val="accent1"/>
          </a:solidFill>
          <a:ln>
            <a:noFill/>
          </a:ln>
        </p:spPr>
        <p:txBody>
          <a:bodyPr lIns="91425" tIns="91425" rIns="91425" bIns="91425" anchor="t" anchorCtr="0">
            <a:noAutofit/>
          </a:bodyPr>
          <a:lstStyle/>
          <a:p>
            <a:pPr lvl="0">
              <a:spcBef>
                <a:spcPts val="0"/>
              </a:spcBef>
              <a:buNone/>
            </a:pPr>
            <a:r>
              <a:rPr lang="de-CH" sz="3600" b="1" dirty="0"/>
              <a:t>Offenes Diskussionsforum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9086850" y="7197725"/>
            <a:ext cx="863700" cy="179400"/>
          </a:xfrm>
          <a:prstGeom prst="rect">
            <a:avLst/>
          </a:prstGeom>
        </p:spPr>
        <p:txBody>
          <a:bodyPr lIns="0" tIns="0" rIns="0" bIns="0" anchor="b" anchorCtr="0">
            <a:noAutofit/>
          </a:bodyPr>
          <a:lstStyle/>
          <a:p>
            <a:pPr lvl="0">
              <a:spcBef>
                <a:spcPts val="0"/>
              </a:spcBef>
              <a:buClr>
                <a:srgbClr val="000000"/>
              </a:buClr>
              <a:buSzPct val="25000"/>
              <a:buFont typeface="Arial"/>
              <a:buNone/>
            </a:pPr>
            <a:fld id="{00000000-1234-1234-1234-123412341234}" type="slidenum">
              <a:rPr lang="de-CH"/>
              <a:t>10</a:t>
            </a:fld>
            <a:endParaRPr lang="de-CH"/>
          </a:p>
        </p:txBody>
      </p:sp>
      <p:sp>
        <p:nvSpPr>
          <p:cNvPr id="164" name="Shape 164"/>
          <p:cNvSpPr txBox="1">
            <a:spLocks noGrp="1"/>
          </p:cNvSpPr>
          <p:nvPr>
            <p:ph type="title"/>
          </p:nvPr>
        </p:nvSpPr>
        <p:spPr>
          <a:xfrm>
            <a:off x="736600" y="1509712"/>
            <a:ext cx="9213900" cy="362099"/>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txBox="1">
            <a:spLocks noGrp="1"/>
          </p:cNvSpPr>
          <p:nvPr>
            <p:ph type="body" idx="1"/>
          </p:nvPr>
        </p:nvSpPr>
        <p:spPr>
          <a:xfrm>
            <a:off x="738187" y="2197100"/>
            <a:ext cx="9213900" cy="4464000"/>
          </a:xfrm>
          <a:prstGeom prst="rect">
            <a:avLst/>
          </a:prstGeom>
        </p:spPr>
        <p:txBody>
          <a:bodyPr lIns="91425" tIns="91425" rIns="91425" bIns="91425" anchor="t" anchorCtr="0">
            <a:noAutofit/>
          </a:bodyPr>
          <a:lstStyle/>
          <a:p>
            <a:pPr lvl="0">
              <a:spcBef>
                <a:spcPts val="0"/>
              </a:spcBef>
              <a:buNone/>
            </a:pPr>
            <a:endParaRPr/>
          </a:p>
        </p:txBody>
      </p:sp>
      <p:pic>
        <p:nvPicPr>
          <p:cNvPr id="166" name="Shape 166" descr="Bildergebnis für brain wallpaper"/>
          <p:cNvPicPr preferRelativeResize="0"/>
          <p:nvPr/>
        </p:nvPicPr>
        <p:blipFill>
          <a:blip r:embed="rId3">
            <a:alphaModFix/>
          </a:blip>
          <a:stretch>
            <a:fillRect/>
          </a:stretch>
        </p:blipFill>
        <p:spPr>
          <a:xfrm>
            <a:off x="-1566371" y="44125"/>
            <a:ext cx="13432896" cy="7561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dt" idx="10"/>
          </p:nvPr>
        </p:nvSpPr>
        <p:spPr>
          <a:xfrm>
            <a:off x="8221663" y="7197725"/>
            <a:ext cx="865200" cy="179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de-CH" sz="1200" b="0" i="0" u="none" strike="noStrike" cap="none" dirty="0">
                <a:solidFill>
                  <a:srgbClr val="000000"/>
                </a:solidFill>
                <a:latin typeface="Arial"/>
                <a:ea typeface="Arial"/>
                <a:cs typeface="Arial"/>
                <a:sym typeface="Arial"/>
              </a:rPr>
              <a:t>03.05.2017</a:t>
            </a:r>
          </a:p>
        </p:txBody>
      </p:sp>
      <p:sp>
        <p:nvSpPr>
          <p:cNvPr id="100" name="Shape 100"/>
          <p:cNvSpPr txBox="1">
            <a:spLocks noGrp="1"/>
          </p:cNvSpPr>
          <p:nvPr>
            <p:ph type="ftr" idx="11"/>
          </p:nvPr>
        </p:nvSpPr>
        <p:spPr>
          <a:xfrm>
            <a:off x="736600" y="7197725"/>
            <a:ext cx="7485000" cy="179400"/>
          </a:xfrm>
          <a:prstGeom prst="rect">
            <a:avLst/>
          </a:prstGeom>
          <a:noFill/>
          <a:ln>
            <a:noFill/>
          </a:ln>
        </p:spPr>
        <p:txBody>
          <a:bodyPr lIns="0" tIns="0" rIns="0" bIns="0" anchor="b" anchorCtr="0">
            <a:noAutofit/>
          </a:bodyPr>
          <a:lstStyle/>
          <a:p>
            <a:pPr lvl="0">
              <a:buSzPct val="25000"/>
            </a:pPr>
            <a:r>
              <a:rPr lang="de-CH" dirty="0">
                <a:solidFill>
                  <a:srgbClr val="000000"/>
                </a:solidFill>
              </a:rPr>
              <a:t>Simon Wächter</a:t>
            </a:r>
          </a:p>
        </p:txBody>
      </p:sp>
      <p:sp>
        <p:nvSpPr>
          <p:cNvPr id="101" name="Shape 101"/>
          <p:cNvSpPr txBox="1">
            <a:spLocks noGrp="1"/>
          </p:cNvSpPr>
          <p:nvPr>
            <p:ph type="sldNum" idx="12"/>
          </p:nvPr>
        </p:nvSpPr>
        <p:spPr>
          <a:xfrm>
            <a:off x="9086850" y="7197725"/>
            <a:ext cx="863700" cy="179400"/>
          </a:xfrm>
          <a:prstGeom prst="rect">
            <a:avLst/>
          </a:prstGeom>
          <a:noFill/>
          <a:ln>
            <a:noFill/>
          </a:ln>
        </p:spPr>
        <p:txBody>
          <a:bodyPr lIns="0" tIns="0" rIns="0" bIns="0" anchor="b" anchorCtr="0">
            <a:noAutofit/>
          </a:bodyPr>
          <a:lstStyle/>
          <a:p>
            <a:pPr marL="0" marR="0" lvl="0" indent="0" algn="r" rtl="0">
              <a:spcBef>
                <a:spcPts val="0"/>
              </a:spcBef>
              <a:spcAft>
                <a:spcPts val="0"/>
              </a:spcAft>
              <a:buSzPct val="25000"/>
              <a:buNone/>
            </a:pPr>
            <a:fld id="{00000000-1234-1234-1234-123412341234}" type="slidenum">
              <a:rPr lang="de-CH" sz="1200" b="0" i="0" u="none" strike="noStrike" cap="none">
                <a:solidFill>
                  <a:srgbClr val="000000"/>
                </a:solidFill>
                <a:latin typeface="Arial"/>
                <a:ea typeface="Arial"/>
                <a:cs typeface="Arial"/>
                <a:sym typeface="Arial"/>
              </a:rPr>
              <a:t>2</a:t>
            </a:fld>
            <a:endParaRPr lang="de-CH" sz="1200" b="0" i="0" u="none" strike="noStrike" cap="none">
              <a:solidFill>
                <a:srgbClr val="000000"/>
              </a:solidFill>
              <a:latin typeface="Arial"/>
              <a:ea typeface="Arial"/>
              <a:cs typeface="Arial"/>
              <a:sym typeface="Arial"/>
            </a:endParaRPr>
          </a:p>
        </p:txBody>
      </p:sp>
      <p:sp>
        <p:nvSpPr>
          <p:cNvPr id="103" name="Shape 103"/>
          <p:cNvSpPr txBox="1">
            <a:spLocks noGrp="1"/>
          </p:cNvSpPr>
          <p:nvPr>
            <p:ph type="body" idx="1"/>
          </p:nvPr>
        </p:nvSpPr>
        <p:spPr>
          <a:xfrm>
            <a:off x="738187" y="2197100"/>
            <a:ext cx="9213900" cy="4464000"/>
          </a:xfrm>
          <a:prstGeom prst="rect">
            <a:avLst/>
          </a:prstGeom>
          <a:noFill/>
          <a:ln>
            <a:noFill/>
          </a:ln>
        </p:spPr>
        <p:txBody>
          <a:bodyPr lIns="0" tIns="0" rIns="0" bIns="0" anchor="t" anchorCtr="0">
            <a:noAutofit/>
          </a:bodyPr>
          <a:lstStyle/>
          <a:p>
            <a:pPr marL="457200" lvl="0" indent="-355600">
              <a:spcBef>
                <a:spcPts val="0"/>
              </a:spcBef>
              <a:buClr>
                <a:schemeClr val="dk1"/>
              </a:buClr>
              <a:buSzPct val="100000"/>
              <a:buFont typeface="Arial"/>
              <a:buChar char="●"/>
            </a:pPr>
            <a:r>
              <a:rPr lang="de-CH" dirty="0"/>
              <a:t>1. Stunde: Kurzumfrage</a:t>
            </a:r>
          </a:p>
          <a:p>
            <a:pPr marL="457200" lvl="0" indent="-355600">
              <a:spcBef>
                <a:spcPts val="0"/>
              </a:spcBef>
              <a:buClr>
                <a:schemeClr val="dk1"/>
              </a:buClr>
              <a:buSzPct val="100000"/>
              <a:buFont typeface="Arial"/>
              <a:buChar char="●"/>
            </a:pPr>
            <a:r>
              <a:rPr lang="de-CH" dirty="0"/>
              <a:t>1. Stunde EU:</a:t>
            </a:r>
          </a:p>
          <a:p>
            <a:pPr marL="809625" lvl="1" indent="-355600">
              <a:spcBef>
                <a:spcPts val="0"/>
              </a:spcBef>
              <a:buFont typeface="Arial"/>
              <a:buChar char="●"/>
            </a:pPr>
            <a:r>
              <a:rPr lang="de-CH" dirty="0"/>
              <a:t>Aktuelle Form &amp; Zukunft</a:t>
            </a:r>
          </a:p>
          <a:p>
            <a:pPr marL="809625" lvl="1" indent="-355600">
              <a:spcBef>
                <a:spcPts val="0"/>
              </a:spcBef>
              <a:buFont typeface="Arial"/>
              <a:buChar char="●"/>
            </a:pPr>
            <a:r>
              <a:rPr lang="de-CH" dirty="0"/>
              <a:t>Umgang mit Mitgliedsstaaten</a:t>
            </a:r>
          </a:p>
          <a:p>
            <a:pPr marL="809625" lvl="1" indent="-355600">
              <a:spcBef>
                <a:spcPts val="0"/>
              </a:spcBef>
              <a:buFont typeface="Arial"/>
              <a:buChar char="●"/>
            </a:pPr>
            <a:r>
              <a:rPr lang="de-CH" dirty="0"/>
              <a:t>Umgang mit Populismus (Übergang 2. Stunde)</a:t>
            </a:r>
          </a:p>
          <a:p>
            <a:pPr marL="457200" indent="-355600">
              <a:spcBef>
                <a:spcPts val="0"/>
              </a:spcBef>
              <a:buFont typeface="Arial"/>
              <a:buChar char="●"/>
            </a:pPr>
            <a:r>
              <a:rPr lang="de-CH" dirty="0"/>
              <a:t>2. Stunde Populismus:</a:t>
            </a:r>
          </a:p>
          <a:p>
            <a:pPr marL="809625" lvl="1" indent="-355600">
              <a:spcBef>
                <a:spcPts val="0"/>
              </a:spcBef>
              <a:buFont typeface="Arial"/>
              <a:buChar char="●"/>
            </a:pPr>
            <a:r>
              <a:rPr lang="de-CH" dirty="0"/>
              <a:t>Sinnvoll oder zu bekämpfen</a:t>
            </a:r>
          </a:p>
          <a:p>
            <a:pPr marL="809625" lvl="1" indent="-355600">
              <a:spcBef>
                <a:spcPts val="0"/>
              </a:spcBef>
              <a:buFont typeface="Arial"/>
              <a:buChar char="●"/>
            </a:pPr>
            <a:r>
              <a:rPr lang="de-CH" dirty="0"/>
              <a:t>Integration in die Politik</a:t>
            </a:r>
          </a:p>
          <a:p>
            <a:pPr marL="457200" indent="-355600">
              <a:spcBef>
                <a:spcPts val="0"/>
              </a:spcBef>
              <a:buFont typeface="Arial"/>
              <a:buChar char="●"/>
            </a:pPr>
            <a:r>
              <a:rPr lang="de-CH" dirty="0"/>
              <a:t>2. Stunde Energiestrategie 2050:</a:t>
            </a:r>
          </a:p>
          <a:p>
            <a:pPr marL="809625" lvl="1" indent="-355600">
              <a:spcBef>
                <a:spcPts val="0"/>
              </a:spcBef>
              <a:buFont typeface="Arial"/>
              <a:buChar char="●"/>
            </a:pPr>
            <a:r>
              <a:rPr lang="de-CH" dirty="0"/>
              <a:t>Wiederholung Energiestrategie</a:t>
            </a:r>
          </a:p>
          <a:p>
            <a:pPr marL="809625" lvl="1" indent="-355600">
              <a:spcBef>
                <a:spcPts val="0"/>
              </a:spcBef>
              <a:buFont typeface="Arial"/>
              <a:buChar char="●"/>
            </a:pPr>
            <a:r>
              <a:rPr lang="de-CH" dirty="0"/>
              <a:t>Umweltschutz versus Wirtschaftlichkeit</a:t>
            </a:r>
          </a:p>
        </p:txBody>
      </p:sp>
      <p:sp>
        <p:nvSpPr>
          <p:cNvPr id="2" name="Title 1"/>
          <p:cNvSpPr>
            <a:spLocks noGrp="1"/>
          </p:cNvSpPr>
          <p:nvPr>
            <p:ph type="title"/>
          </p:nvPr>
        </p:nvSpPr>
        <p:spPr/>
        <p:txBody>
          <a:bodyPr/>
          <a:lstStyle/>
          <a:p>
            <a:r>
              <a:rPr lang="de-CH" dirty="0"/>
              <a:t>Übersicht</a:t>
            </a:r>
          </a:p>
        </p:txBody>
      </p:sp>
    </p:spTree>
    <p:extLst>
      <p:ext uri="{BB962C8B-B14F-4D97-AF65-F5344CB8AC3E}">
        <p14:creationId xmlns:p14="http://schemas.microsoft.com/office/powerpoint/2010/main" val="109700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de-CH" sz="1200" b="0" i="0" u="none" strike="noStrike" cap="none" smtClean="0">
                <a:solidFill>
                  <a:srgbClr val="000000"/>
                </a:solidFill>
                <a:latin typeface="Arial"/>
                <a:ea typeface="Arial"/>
                <a:cs typeface="Arial"/>
                <a:sym typeface="Arial"/>
              </a:rPr>
              <a:t>3</a:t>
            </a:fld>
            <a:endParaRPr lang="de-CH" sz="1200" b="0" i="0" u="none" strike="noStrike" cap="none">
              <a:solidFill>
                <a:srgbClr val="000000"/>
              </a:solidFill>
              <a:latin typeface="Arial"/>
              <a:ea typeface="Arial"/>
              <a:cs typeface="Arial"/>
              <a:sym typeface="Arial"/>
            </a:endParaRPr>
          </a:p>
        </p:txBody>
      </p:sp>
      <p:sp>
        <p:nvSpPr>
          <p:cNvPr id="3" name="Titel 2"/>
          <p:cNvSpPr>
            <a:spLocks noGrp="1"/>
          </p:cNvSpPr>
          <p:nvPr>
            <p:ph type="title"/>
          </p:nvPr>
        </p:nvSpPr>
        <p:spPr/>
        <p:txBody>
          <a:bodyPr/>
          <a:lstStyle/>
          <a:p>
            <a:r>
              <a:rPr lang="de-CH" dirty="0"/>
              <a:t>1. Stunde Kurzumfrage</a:t>
            </a:r>
          </a:p>
        </p:txBody>
      </p:sp>
      <p:sp>
        <p:nvSpPr>
          <p:cNvPr id="4" name="Textplatzhalter 3"/>
          <p:cNvSpPr>
            <a:spLocks noGrp="1"/>
          </p:cNvSpPr>
          <p:nvPr>
            <p:ph type="body" idx="1"/>
          </p:nvPr>
        </p:nvSpPr>
        <p:spPr/>
        <p:txBody>
          <a:bodyPr/>
          <a:lstStyle/>
          <a:p>
            <a:pPr marL="457200" indent="-457200">
              <a:buAutoNum type="arabicPeriod"/>
            </a:pPr>
            <a:r>
              <a:rPr lang="de-CH" dirty="0"/>
              <a:t>Wer hat Ja/Nein für die Energiestrategie 2050 gestimmt?</a:t>
            </a:r>
          </a:p>
          <a:p>
            <a:pPr marL="457200" indent="-457200">
              <a:buAutoNum type="arabicPeriod"/>
            </a:pPr>
            <a:r>
              <a:rPr lang="de-CH" dirty="0"/>
              <a:t>Wer meint, die Schweiz soll der EU beitreten? Bilaterale ausbauen? Sich distanzieren?</a:t>
            </a:r>
          </a:p>
          <a:p>
            <a:pPr marL="457200" indent="-457200">
              <a:buAutoNum type="arabicPeriod"/>
            </a:pPr>
            <a:r>
              <a:rPr lang="de-CH" dirty="0"/>
              <a:t>Wer meint, dass Le Pen am Sonntag gewinnt? Macron?</a:t>
            </a:r>
          </a:p>
          <a:p>
            <a:endParaRPr lang="de-CH" dirty="0"/>
          </a:p>
        </p:txBody>
      </p:sp>
    </p:spTree>
    <p:extLst>
      <p:ext uri="{BB962C8B-B14F-4D97-AF65-F5344CB8AC3E}">
        <p14:creationId xmlns:p14="http://schemas.microsoft.com/office/powerpoint/2010/main" val="1750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de-CH" sz="1200" b="0" i="0" u="none" strike="noStrike" cap="none" smtClean="0">
                <a:solidFill>
                  <a:srgbClr val="000000"/>
                </a:solidFill>
                <a:latin typeface="Arial"/>
                <a:ea typeface="Arial"/>
                <a:cs typeface="Arial"/>
                <a:sym typeface="Arial"/>
              </a:rPr>
              <a:t>4</a:t>
            </a:fld>
            <a:endParaRPr lang="de-CH" sz="1200" b="0" i="0" u="none" strike="noStrike" cap="none">
              <a:solidFill>
                <a:srgbClr val="000000"/>
              </a:solidFill>
              <a:latin typeface="Arial"/>
              <a:ea typeface="Arial"/>
              <a:cs typeface="Arial"/>
              <a:sym typeface="Arial"/>
            </a:endParaRPr>
          </a:p>
        </p:txBody>
      </p:sp>
      <p:sp>
        <p:nvSpPr>
          <p:cNvPr id="3" name="Titel 2"/>
          <p:cNvSpPr>
            <a:spLocks noGrp="1"/>
          </p:cNvSpPr>
          <p:nvPr>
            <p:ph type="title"/>
          </p:nvPr>
        </p:nvSpPr>
        <p:spPr/>
        <p:txBody>
          <a:bodyPr/>
          <a:lstStyle/>
          <a:p>
            <a:r>
              <a:rPr lang="de-CH" dirty="0"/>
              <a:t>1. Stunde EU: Form der EU</a:t>
            </a:r>
          </a:p>
        </p:txBody>
      </p:sp>
      <p:sp>
        <p:nvSpPr>
          <p:cNvPr id="4" name="Textplatzhalter 3"/>
          <p:cNvSpPr>
            <a:spLocks noGrp="1"/>
          </p:cNvSpPr>
          <p:nvPr>
            <p:ph type="body" idx="1"/>
          </p:nvPr>
        </p:nvSpPr>
        <p:spPr/>
        <p:txBody>
          <a:bodyPr/>
          <a:lstStyle/>
          <a:p>
            <a:pPr marL="457200" indent="-457200">
              <a:buAutoNum type="arabicPeriod"/>
            </a:pPr>
            <a:r>
              <a:rPr lang="de-CH" dirty="0"/>
              <a:t>Was </a:t>
            </a:r>
            <a:r>
              <a:rPr lang="de-CH"/>
              <a:t>bringt uns allen </a:t>
            </a:r>
            <a:r>
              <a:rPr lang="de-CH" dirty="0"/>
              <a:t>die EU? Was bringt sie mir als Schweizer?</a:t>
            </a:r>
          </a:p>
          <a:p>
            <a:pPr marL="457200" indent="-457200">
              <a:buAutoNum type="arabicPeriod"/>
            </a:pPr>
            <a:r>
              <a:rPr lang="de-CH" dirty="0"/>
              <a:t>Braucht es die EU in der heutigen Form wirklich? Gäbe es Alternativen wie eine modulare Union oder eine reine Wirtschaftsunion?</a:t>
            </a:r>
          </a:p>
          <a:p>
            <a:pPr marL="457200" indent="-457200">
              <a:buAutoNum type="arabicPeriod"/>
            </a:pPr>
            <a:r>
              <a:rPr lang="de-CH" dirty="0"/>
              <a:t>In welche Richtung soll sich die EU entwickeln? Wie soll sie mit einem Sieg von Macron und besonders Le Pen in Frankreich umgehen?</a:t>
            </a:r>
          </a:p>
          <a:p>
            <a:pPr marL="457200" indent="-457200">
              <a:buAutoNum type="arabicPeriod"/>
            </a:pPr>
            <a:r>
              <a:rPr lang="de-CH" dirty="0"/>
              <a:t>Wie soll die EU mit dem Euro umgehen? Europa der zwei [inzwischen sogar mehreren] Geschwindigkeiten (Quelle </a:t>
            </a:r>
            <a:r>
              <a:rPr lang="de-CH" dirty="0">
                <a:hlinkClick r:id="rId2"/>
              </a:rPr>
              <a:t>https://de.wikipedia.org/wiki/Europa_der_zwei_Geschwindigkeiten</a:t>
            </a:r>
            <a:r>
              <a:rPr lang="de-CH" dirty="0"/>
              <a:t>)?</a:t>
            </a:r>
          </a:p>
          <a:p>
            <a:pPr marL="457200" indent="-457200">
              <a:buAutoNum type="arabicPeriod"/>
            </a:pPr>
            <a:endParaRPr lang="de-CH" dirty="0"/>
          </a:p>
        </p:txBody>
      </p:sp>
    </p:spTree>
    <p:extLst>
      <p:ext uri="{BB962C8B-B14F-4D97-AF65-F5344CB8AC3E}">
        <p14:creationId xmlns:p14="http://schemas.microsoft.com/office/powerpoint/2010/main" val="338433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de-CH" sz="1200" b="0" i="0" u="none" strike="noStrike" cap="none" smtClean="0">
                <a:solidFill>
                  <a:srgbClr val="000000"/>
                </a:solidFill>
                <a:latin typeface="Arial"/>
                <a:ea typeface="Arial"/>
                <a:cs typeface="Arial"/>
                <a:sym typeface="Arial"/>
              </a:rPr>
              <a:t>5</a:t>
            </a:fld>
            <a:endParaRPr lang="de-CH" sz="1200" b="0" i="0" u="none" strike="noStrike" cap="none">
              <a:solidFill>
                <a:srgbClr val="000000"/>
              </a:solidFill>
              <a:latin typeface="Arial"/>
              <a:ea typeface="Arial"/>
              <a:cs typeface="Arial"/>
              <a:sym typeface="Arial"/>
            </a:endParaRPr>
          </a:p>
        </p:txBody>
      </p:sp>
      <p:sp>
        <p:nvSpPr>
          <p:cNvPr id="3" name="Titel 2"/>
          <p:cNvSpPr>
            <a:spLocks noGrp="1"/>
          </p:cNvSpPr>
          <p:nvPr>
            <p:ph type="title"/>
          </p:nvPr>
        </p:nvSpPr>
        <p:spPr/>
        <p:txBody>
          <a:bodyPr/>
          <a:lstStyle/>
          <a:p>
            <a:r>
              <a:rPr lang="de-CH" dirty="0"/>
              <a:t>1. Stunde EU: Probleme in der EU</a:t>
            </a:r>
          </a:p>
        </p:txBody>
      </p:sp>
      <p:sp>
        <p:nvSpPr>
          <p:cNvPr id="4" name="Textplatzhalter 3"/>
          <p:cNvSpPr>
            <a:spLocks noGrp="1"/>
          </p:cNvSpPr>
          <p:nvPr>
            <p:ph type="body" idx="1"/>
          </p:nvPr>
        </p:nvSpPr>
        <p:spPr/>
        <p:txBody>
          <a:bodyPr/>
          <a:lstStyle/>
          <a:p>
            <a:pPr marL="457200" indent="-457200">
              <a:buAutoNum type="arabicPeriod"/>
            </a:pPr>
            <a:r>
              <a:rPr lang="de-CH" dirty="0"/>
              <a:t>Wie sollen Mitgliedsstaaten mit Deutschland als «4. Reich» umgehe, da Deutschland eine hohe Machtstellung innerhalb der EU hat (</a:t>
            </a:r>
            <a:r>
              <a:rPr lang="de-CH" dirty="0" err="1"/>
              <a:t>Meme</a:t>
            </a:r>
            <a:r>
              <a:rPr lang="de-CH" dirty="0"/>
              <a:t>: </a:t>
            </a:r>
            <a:r>
              <a:rPr lang="de-CH" dirty="0">
                <a:hlinkClick r:id="rId2"/>
              </a:rPr>
              <a:t>http://polandball.cc/comic/fourth-german-reich/</a:t>
            </a:r>
            <a:r>
              <a:rPr lang="de-CH" dirty="0"/>
              <a:t>)?</a:t>
            </a:r>
          </a:p>
          <a:p>
            <a:pPr marL="457200" indent="-457200">
              <a:buAutoNum type="arabicPeriod"/>
            </a:pPr>
            <a:r>
              <a:rPr lang="de-CH" dirty="0"/>
              <a:t>Wie soll die EU mit Mitgliedsländern umgehen, welche die Kernwerte der EU torpedieren (Stichwort Ungarn/Orban und die Brandrede von </a:t>
            </a:r>
            <a:r>
              <a:rPr lang="de-CH" dirty="0" err="1"/>
              <a:t>Verhofstadt</a:t>
            </a:r>
            <a:r>
              <a:rPr lang="de-CH" dirty="0"/>
              <a:t>: </a:t>
            </a:r>
            <a:r>
              <a:rPr lang="de-CH" dirty="0">
                <a:hlinkClick r:id="rId3"/>
              </a:rPr>
              <a:t>http://www.spiegel.de/video/guy-verhofstadt-haelt-rede-gegen-victor-orban-video-1761920.html</a:t>
            </a:r>
            <a:r>
              <a:rPr lang="de-CH" dirty="0"/>
              <a:t>)?</a:t>
            </a:r>
          </a:p>
          <a:p>
            <a:pPr marL="457200" indent="-457200">
              <a:buAutoNum type="arabicPeriod"/>
            </a:pPr>
            <a:r>
              <a:rPr lang="de-CH" dirty="0"/>
              <a:t>Wie soll die EU generell mit Protektionismus und Populismus umgehen (Stichwort AfD, Polen, Ungarn/Orban)?</a:t>
            </a:r>
          </a:p>
        </p:txBody>
      </p:sp>
    </p:spTree>
    <p:extLst>
      <p:ext uri="{BB962C8B-B14F-4D97-AF65-F5344CB8AC3E}">
        <p14:creationId xmlns:p14="http://schemas.microsoft.com/office/powerpoint/2010/main" val="136720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de-CH" sz="1200" b="0" i="0" u="none" strike="noStrike" cap="none" smtClean="0">
                <a:solidFill>
                  <a:srgbClr val="000000"/>
                </a:solidFill>
                <a:latin typeface="Arial"/>
                <a:ea typeface="Arial"/>
                <a:cs typeface="Arial"/>
                <a:sym typeface="Arial"/>
              </a:rPr>
              <a:t>6</a:t>
            </a:fld>
            <a:endParaRPr lang="de-CH" sz="1200" b="0" i="0" u="none" strike="noStrike" cap="none">
              <a:solidFill>
                <a:srgbClr val="000000"/>
              </a:solidFill>
              <a:latin typeface="Arial"/>
              <a:ea typeface="Arial"/>
              <a:cs typeface="Arial"/>
              <a:sym typeface="Arial"/>
            </a:endParaRPr>
          </a:p>
        </p:txBody>
      </p:sp>
      <p:sp>
        <p:nvSpPr>
          <p:cNvPr id="3" name="Titel 2"/>
          <p:cNvSpPr>
            <a:spLocks noGrp="1"/>
          </p:cNvSpPr>
          <p:nvPr>
            <p:ph type="title"/>
          </p:nvPr>
        </p:nvSpPr>
        <p:spPr/>
        <p:txBody>
          <a:bodyPr/>
          <a:lstStyle/>
          <a:p>
            <a:r>
              <a:rPr lang="de-CH" dirty="0"/>
              <a:t>2. Stunde Populismus</a:t>
            </a:r>
          </a:p>
        </p:txBody>
      </p:sp>
      <p:sp>
        <p:nvSpPr>
          <p:cNvPr id="4" name="Textplatzhalter 3"/>
          <p:cNvSpPr>
            <a:spLocks noGrp="1"/>
          </p:cNvSpPr>
          <p:nvPr>
            <p:ph type="body" idx="1"/>
          </p:nvPr>
        </p:nvSpPr>
        <p:spPr/>
        <p:txBody>
          <a:bodyPr/>
          <a:lstStyle/>
          <a:p>
            <a:pPr marL="457200" indent="-457200">
              <a:buFont typeface="+mj-lt"/>
              <a:buAutoNum type="arabicPeriod"/>
            </a:pPr>
            <a:r>
              <a:rPr lang="de-CH" dirty="0"/>
              <a:t>Ist Populismus nötig? Inwieweit ist er sinnvoll? Wo muss man Grenzen setzen?</a:t>
            </a:r>
          </a:p>
          <a:p>
            <a:pPr marL="457200" indent="-457200">
              <a:buFont typeface="+mj-lt"/>
              <a:buAutoNum type="arabicPeriod"/>
            </a:pPr>
            <a:r>
              <a:rPr lang="de-CH" dirty="0"/>
              <a:t>Wie lebt man in einem Land, in welchem Populisten mitregieren (Deutschland und die AfD, Frankreich und die Front National)?</a:t>
            </a:r>
          </a:p>
          <a:p>
            <a:pPr marL="457200" indent="-457200">
              <a:buFont typeface="+mj-lt"/>
              <a:buAutoNum type="arabicPeriod"/>
            </a:pPr>
            <a:r>
              <a:rPr lang="de-CH" dirty="0"/>
              <a:t>Gibt es Wege, Populisten in die Politik zu integrieren und gewissen Anlegen von ihnen den Wind aus den Segeln zu nehmen? Konsenspolitik betreiben oder Parteien sogar total ignorieren (Stichwort NPD in Deutschland)</a:t>
            </a:r>
          </a:p>
          <a:p>
            <a:pPr marL="457200" indent="-457200">
              <a:buFont typeface="+mj-lt"/>
              <a:buAutoNum type="arabicPeriod"/>
            </a:pPr>
            <a:endParaRPr lang="de-CH" dirty="0"/>
          </a:p>
        </p:txBody>
      </p:sp>
    </p:spTree>
    <p:extLst>
      <p:ext uri="{BB962C8B-B14F-4D97-AF65-F5344CB8AC3E}">
        <p14:creationId xmlns:p14="http://schemas.microsoft.com/office/powerpoint/2010/main" val="393841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de-CH" sz="1200" b="0" i="0" u="none" strike="noStrike" cap="none" smtClean="0">
                <a:solidFill>
                  <a:srgbClr val="000000"/>
                </a:solidFill>
                <a:latin typeface="Arial"/>
                <a:ea typeface="Arial"/>
                <a:cs typeface="Arial"/>
                <a:sym typeface="Arial"/>
              </a:rPr>
              <a:t>7</a:t>
            </a:fld>
            <a:endParaRPr lang="de-CH" sz="1200" b="0" i="0" u="none" strike="noStrike" cap="none">
              <a:solidFill>
                <a:srgbClr val="000000"/>
              </a:solidFill>
              <a:latin typeface="Arial"/>
              <a:ea typeface="Arial"/>
              <a:cs typeface="Arial"/>
              <a:sym typeface="Arial"/>
            </a:endParaRPr>
          </a:p>
        </p:txBody>
      </p:sp>
      <p:sp>
        <p:nvSpPr>
          <p:cNvPr id="3" name="Titel 2"/>
          <p:cNvSpPr>
            <a:spLocks noGrp="1"/>
          </p:cNvSpPr>
          <p:nvPr>
            <p:ph type="title"/>
          </p:nvPr>
        </p:nvSpPr>
        <p:spPr/>
        <p:txBody>
          <a:bodyPr/>
          <a:lstStyle/>
          <a:p>
            <a:r>
              <a:rPr lang="de-CH" dirty="0"/>
              <a:t>2. Stunde Energiestrategie 2050</a:t>
            </a:r>
          </a:p>
        </p:txBody>
      </p:sp>
      <p:sp>
        <p:nvSpPr>
          <p:cNvPr id="4" name="Textplatzhalter 3"/>
          <p:cNvSpPr>
            <a:spLocks noGrp="1"/>
          </p:cNvSpPr>
          <p:nvPr>
            <p:ph type="body" idx="1"/>
          </p:nvPr>
        </p:nvSpPr>
        <p:spPr/>
        <p:txBody>
          <a:bodyPr/>
          <a:lstStyle/>
          <a:p>
            <a:r>
              <a:rPr lang="de-CH" dirty="0"/>
              <a:t>Energiestrategie aus JA Sicht (Zeitung Neue Energie für die Schweiz, Basel):</a:t>
            </a:r>
          </a:p>
          <a:p>
            <a:pPr marL="457200" indent="-457200">
              <a:buFont typeface="+mj-lt"/>
              <a:buAutoNum type="arabicPeriod"/>
            </a:pPr>
            <a:r>
              <a:rPr lang="de-CH" dirty="0"/>
              <a:t>Mehr Energiesparen und Energieeffizienz (Gebäudeprogramme, Steuererleichterungen für Sanierungen, Smart </a:t>
            </a:r>
            <a:r>
              <a:rPr lang="de-CH" dirty="0" err="1"/>
              <a:t>Metering</a:t>
            </a:r>
            <a:r>
              <a:rPr lang="de-CH" dirty="0"/>
              <a:t> in Stromzähler, CO2 Abgabe auf gewisse Fahrzeuge)</a:t>
            </a:r>
          </a:p>
          <a:p>
            <a:pPr marL="457200" indent="-457200">
              <a:buFont typeface="+mj-lt"/>
              <a:buAutoNum type="arabicPeriod"/>
            </a:pPr>
            <a:r>
              <a:rPr lang="de-CH" dirty="0"/>
              <a:t>Schrittweiser Atomausstieg (Verbot neuer Kraftwerke, Weiterbetreibung solange Sicher </a:t>
            </a:r>
            <a:r>
              <a:rPr lang="de-CH" dirty="0">
                <a:sym typeface="Wingdings" panose="05000000000000000000" pitchFamily="2" charset="2"/>
              </a:rPr>
              <a:t> </a:t>
            </a:r>
            <a:r>
              <a:rPr lang="de-CH" dirty="0"/>
              <a:t>Kritikpunkt ENSI)</a:t>
            </a:r>
          </a:p>
          <a:p>
            <a:pPr marL="457200" indent="-457200">
              <a:buFont typeface="+mj-lt"/>
              <a:buAutoNum type="arabicPeriod"/>
            </a:pPr>
            <a:r>
              <a:rPr lang="de-CH" dirty="0"/>
              <a:t>Erneuerbare Energien (Förderung erneuerbaren Energien, Investitionsbeiträge für Ausbau des Stromnetzes, Netzzuschlag, Unterstützung bisheriger Wasserkraftwerke)</a:t>
            </a:r>
          </a:p>
        </p:txBody>
      </p:sp>
    </p:spTree>
    <p:extLst>
      <p:ext uri="{BB962C8B-B14F-4D97-AF65-F5344CB8AC3E}">
        <p14:creationId xmlns:p14="http://schemas.microsoft.com/office/powerpoint/2010/main" val="129383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de-CH" sz="1200" b="0" i="0" u="none" strike="noStrike" cap="none" smtClean="0">
                <a:solidFill>
                  <a:srgbClr val="000000"/>
                </a:solidFill>
                <a:latin typeface="Arial"/>
                <a:ea typeface="Arial"/>
                <a:cs typeface="Arial"/>
                <a:sym typeface="Arial"/>
              </a:rPr>
              <a:t>8</a:t>
            </a:fld>
            <a:endParaRPr lang="de-CH" sz="1200" b="0" i="0" u="none" strike="noStrike" cap="none">
              <a:solidFill>
                <a:srgbClr val="000000"/>
              </a:solidFill>
              <a:latin typeface="Arial"/>
              <a:ea typeface="Arial"/>
              <a:cs typeface="Arial"/>
              <a:sym typeface="Arial"/>
            </a:endParaRPr>
          </a:p>
        </p:txBody>
      </p:sp>
      <p:sp>
        <p:nvSpPr>
          <p:cNvPr id="3" name="Titel 2"/>
          <p:cNvSpPr>
            <a:spLocks noGrp="1"/>
          </p:cNvSpPr>
          <p:nvPr>
            <p:ph type="title"/>
          </p:nvPr>
        </p:nvSpPr>
        <p:spPr/>
        <p:txBody>
          <a:bodyPr/>
          <a:lstStyle/>
          <a:p>
            <a:r>
              <a:rPr lang="de-CH" dirty="0"/>
              <a:t>2. Stunde Energiestrategie 2050</a:t>
            </a:r>
          </a:p>
        </p:txBody>
      </p:sp>
      <p:sp>
        <p:nvSpPr>
          <p:cNvPr id="4" name="Textplatzhalter 3"/>
          <p:cNvSpPr>
            <a:spLocks noGrp="1"/>
          </p:cNvSpPr>
          <p:nvPr>
            <p:ph type="body" idx="1"/>
          </p:nvPr>
        </p:nvSpPr>
        <p:spPr/>
        <p:txBody>
          <a:bodyPr/>
          <a:lstStyle/>
          <a:p>
            <a:r>
              <a:rPr lang="de-CH" dirty="0"/>
              <a:t>Energiestrategie aus NEIN Sicht (</a:t>
            </a:r>
            <a:r>
              <a:rPr lang="de-CH" dirty="0">
                <a:hlinkClick r:id="rId2"/>
              </a:rPr>
              <a:t>https://energiegesetz-nein.ch</a:t>
            </a:r>
            <a:r>
              <a:rPr lang="de-CH" dirty="0"/>
              <a:t>):</a:t>
            </a:r>
          </a:p>
          <a:p>
            <a:pPr marL="457200" indent="-457200">
              <a:buFont typeface="+mj-lt"/>
              <a:buAutoNum type="arabicPeriod"/>
            </a:pPr>
            <a:r>
              <a:rPr lang="de-CH" dirty="0"/>
              <a:t>Abhängigkeit vom Ausland, eingekaufter Strom basiert wieder auf Kohle/Gas</a:t>
            </a:r>
          </a:p>
          <a:p>
            <a:pPr marL="457200" indent="-457200">
              <a:buFont typeface="+mj-lt"/>
              <a:buAutoNum type="arabicPeriod"/>
            </a:pPr>
            <a:r>
              <a:rPr lang="de-CH" dirty="0"/>
              <a:t>Mehrkosten </a:t>
            </a:r>
            <a:r>
              <a:rPr lang="de-CH" dirty="0">
                <a:sym typeface="Wingdings" panose="05000000000000000000" pitchFamily="2" charset="2"/>
              </a:rPr>
              <a:t> Schlecht für den Werkplatz Schweiz  Der «</a:t>
            </a:r>
            <a:r>
              <a:rPr lang="de-CH" dirty="0" err="1">
                <a:sym typeface="Wingdings" panose="05000000000000000000" pitchFamily="2" charset="2"/>
              </a:rPr>
              <a:t>Buezer</a:t>
            </a:r>
            <a:r>
              <a:rPr lang="de-CH" dirty="0">
                <a:sym typeface="Wingdings" panose="05000000000000000000" pitchFamily="2" charset="2"/>
              </a:rPr>
              <a:t>» muss leiden, kalt duschen, Frau nur Zeit X waschen</a:t>
            </a:r>
          </a:p>
          <a:p>
            <a:r>
              <a:rPr lang="de-CH" dirty="0">
                <a:sym typeface="Wingdings" panose="05000000000000000000" pitchFamily="2" charset="2"/>
              </a:rPr>
              <a:t>Energiestrategie aus NEIN Sicht (</a:t>
            </a:r>
            <a:r>
              <a:rPr lang="de-CH" dirty="0">
                <a:sym typeface="Wingdings" panose="05000000000000000000" pitchFamily="2" charset="2"/>
                <a:hlinkClick r:id="rId3"/>
              </a:rPr>
              <a:t>https://www.umweltkomitee.ch</a:t>
            </a:r>
            <a:r>
              <a:rPr lang="de-CH" dirty="0">
                <a:sym typeface="Wingdings" panose="05000000000000000000" pitchFamily="2" charset="2"/>
              </a:rPr>
              <a:t>):</a:t>
            </a:r>
          </a:p>
          <a:p>
            <a:pPr marL="457200" indent="-457200">
              <a:buFont typeface="+mj-lt"/>
              <a:buAutoNum type="arabicPeriod"/>
            </a:pPr>
            <a:r>
              <a:rPr lang="de-CH" dirty="0">
                <a:sym typeface="Wingdings" panose="05000000000000000000" pitchFamily="2" charset="2"/>
              </a:rPr>
              <a:t>Windkrafträder verschandeln Schweiz und liefern zwar genug Leistung, doch gibt es nicht immer genügend Wind, sie töten Vögel, Landfrass  Fokus auf die Nachteile von Windkrafträdern</a:t>
            </a:r>
          </a:p>
          <a:p>
            <a:pPr marL="457200" indent="-457200">
              <a:buFont typeface="+mj-lt"/>
              <a:buAutoNum type="arabicPeriod"/>
            </a:pPr>
            <a:r>
              <a:rPr lang="de-CH" dirty="0">
                <a:sym typeface="Wingdings" panose="05000000000000000000" pitchFamily="2" charset="2"/>
              </a:rPr>
              <a:t>Persönlicher Kommentar: Und sonstige Argumente? Nur das?</a:t>
            </a:r>
          </a:p>
          <a:p>
            <a:endParaRPr lang="de-CH" dirty="0"/>
          </a:p>
          <a:p>
            <a:pPr marL="457200" indent="-457200">
              <a:buFont typeface="+mj-lt"/>
              <a:buAutoNum type="arabicPeriod"/>
            </a:pPr>
            <a:endParaRPr lang="de-CH" dirty="0"/>
          </a:p>
        </p:txBody>
      </p:sp>
    </p:spTree>
    <p:extLst>
      <p:ext uri="{BB962C8B-B14F-4D97-AF65-F5344CB8AC3E}">
        <p14:creationId xmlns:p14="http://schemas.microsoft.com/office/powerpoint/2010/main" val="298520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de-CH" sz="1200" b="0" i="0" u="none" strike="noStrike" cap="none" smtClean="0">
                <a:solidFill>
                  <a:srgbClr val="000000"/>
                </a:solidFill>
                <a:latin typeface="Arial"/>
                <a:ea typeface="Arial"/>
                <a:cs typeface="Arial"/>
                <a:sym typeface="Arial"/>
              </a:rPr>
              <a:t>9</a:t>
            </a:fld>
            <a:endParaRPr lang="de-CH" sz="1200" b="0" i="0" u="none" strike="noStrike" cap="none">
              <a:solidFill>
                <a:srgbClr val="000000"/>
              </a:solidFill>
              <a:latin typeface="Arial"/>
              <a:ea typeface="Arial"/>
              <a:cs typeface="Arial"/>
              <a:sym typeface="Arial"/>
            </a:endParaRPr>
          </a:p>
        </p:txBody>
      </p:sp>
      <p:sp>
        <p:nvSpPr>
          <p:cNvPr id="3" name="Titel 2"/>
          <p:cNvSpPr>
            <a:spLocks noGrp="1"/>
          </p:cNvSpPr>
          <p:nvPr>
            <p:ph type="title"/>
          </p:nvPr>
        </p:nvSpPr>
        <p:spPr/>
        <p:txBody>
          <a:bodyPr/>
          <a:lstStyle/>
          <a:p>
            <a:r>
              <a:rPr lang="de-CH" dirty="0"/>
              <a:t>2. Stunde Energiestrategie 2050</a:t>
            </a:r>
          </a:p>
        </p:txBody>
      </p:sp>
      <p:sp>
        <p:nvSpPr>
          <p:cNvPr id="4" name="Textplatzhalter 3"/>
          <p:cNvSpPr>
            <a:spLocks noGrp="1"/>
          </p:cNvSpPr>
          <p:nvPr>
            <p:ph type="body" idx="1"/>
          </p:nvPr>
        </p:nvSpPr>
        <p:spPr/>
        <p:txBody>
          <a:bodyPr/>
          <a:lstStyle/>
          <a:p>
            <a:pPr marL="457200" indent="-457200">
              <a:buFont typeface="+mj-lt"/>
              <a:buAutoNum type="arabicPeriod"/>
            </a:pPr>
            <a:r>
              <a:rPr lang="de-CH" dirty="0"/>
              <a:t>Braucht es die Energiestrategie 2050 wirklich? Was passiert bei einem Nein?</a:t>
            </a:r>
          </a:p>
          <a:p>
            <a:pPr marL="457200" indent="-457200">
              <a:buFont typeface="+mj-lt"/>
              <a:buAutoNum type="arabicPeriod"/>
            </a:pPr>
            <a:r>
              <a:rPr lang="de-CH" dirty="0"/>
              <a:t>Was bedeutet die Energiereform für uns? Beispiel Privathaushalt oder Bäcker?</a:t>
            </a:r>
          </a:p>
          <a:p>
            <a:pPr marL="457200" indent="-457200">
              <a:buFont typeface="+mj-lt"/>
              <a:buAutoNum type="arabicPeriod"/>
            </a:pPr>
            <a:r>
              <a:rPr lang="de-CH" dirty="0"/>
              <a:t>Wie wiegen wir Umweltschutz und Wirtschaftlichkeit ab?</a:t>
            </a:r>
          </a:p>
          <a:p>
            <a:pPr marL="457200" indent="-457200">
              <a:buFont typeface="+mj-lt"/>
              <a:buAutoNum type="arabicPeriod"/>
            </a:pPr>
            <a:r>
              <a:rPr lang="de-CH" dirty="0"/>
              <a:t>Wie gehen wir mit Umweltschutz/Nachhaltigkeit generell um, da dies heute kein «sexy»/reisserisches Thema mehr ist?</a:t>
            </a:r>
          </a:p>
          <a:p>
            <a:pPr marL="457200" indent="-457200">
              <a:buFont typeface="+mj-lt"/>
              <a:buAutoNum type="arabicPeriod"/>
            </a:pPr>
            <a:endParaRPr lang="de-CH" dirty="0"/>
          </a:p>
        </p:txBody>
      </p:sp>
    </p:spTree>
    <p:extLst>
      <p:ext uri="{BB962C8B-B14F-4D97-AF65-F5344CB8AC3E}">
        <p14:creationId xmlns:p14="http://schemas.microsoft.com/office/powerpoint/2010/main" val="1081418588"/>
      </p:ext>
    </p:extLst>
  </p:cSld>
  <p:clrMapOvr>
    <a:masterClrMapping/>
  </p:clrMapOvr>
</p:sld>
</file>

<file path=ppt/theme/theme1.xml><?xml version="1.0" encoding="utf-8"?>
<a:theme xmlns:a="http://schemas.openxmlformats.org/drawingml/2006/main" name="Präsentation1">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Benutzerdefiniert</PresentationFormat>
  <Paragraphs>63</Paragraphs>
  <Slides>10</Slides>
  <Notes>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10</vt:i4>
      </vt:variant>
    </vt:vector>
  </HeadingPairs>
  <TitlesOfParts>
    <vt:vector size="13" baseType="lpstr">
      <vt:lpstr>Arial</vt:lpstr>
      <vt:lpstr>Wingdings</vt:lpstr>
      <vt:lpstr>Präsentation1</vt:lpstr>
      <vt:lpstr>Aktuelles aus Politik, Gesellschaft und Zeitgeschichte (apgz)</vt:lpstr>
      <vt:lpstr>Übersicht</vt:lpstr>
      <vt:lpstr>1. Stunde Kurzumfrage</vt:lpstr>
      <vt:lpstr>1. Stunde EU: Form der EU</vt:lpstr>
      <vt:lpstr>1. Stunde EU: Probleme in der EU</vt:lpstr>
      <vt:lpstr>2. Stunde Populismus</vt:lpstr>
      <vt:lpstr>2. Stunde Energiestrategie 2050</vt:lpstr>
      <vt:lpstr>2. Stunde Energiestrategie 2050</vt:lpstr>
      <vt:lpstr>2. Stunde Energiestrategie 2050</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JOYRATE</dc:title>
  <cp:lastModifiedBy>swaechter</cp:lastModifiedBy>
  <cp:revision>97</cp:revision>
  <dcterms:modified xsi:type="dcterms:W3CDTF">2017-05-03T17:41:13Z</dcterms:modified>
</cp:coreProperties>
</file>