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1" r:id="rId4"/>
    <p:sldId id="261" r:id="rId5"/>
    <p:sldId id="263" r:id="rId6"/>
    <p:sldId id="273" r:id="rId7"/>
    <p:sldId id="274" r:id="rId8"/>
    <p:sldId id="275" r:id="rId9"/>
    <p:sldId id="276" r:id="rId10"/>
    <p:sldId id="277" r:id="rId11"/>
    <p:sldId id="269" r:id="rId12"/>
    <p:sldId id="266" r:id="rId13"/>
    <p:sldId id="270" r:id="rId14"/>
    <p:sldId id="27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33" autoAdjust="0"/>
  </p:normalViewPr>
  <p:slideViewPr>
    <p:cSldViewPr snapToGrid="0">
      <p:cViewPr varScale="1">
        <p:scale>
          <a:sx n="105" d="100"/>
          <a:sy n="105" d="100"/>
        </p:scale>
        <p:origin x="14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844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6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45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7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4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0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9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65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217B26-B9DB-48A1-B1F5-B296D88F9B2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38B9091-A6FB-4E15-B733-CC77D11AF7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make work a pleasure?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Simon Wächter, English 3 8KEc, FHNW Windisch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8932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</a:t>
            </a:r>
            <a:r>
              <a:rPr lang="en-GB" dirty="0" smtClean="0"/>
              <a:t>3: What does really matter?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 smtClean="0"/>
              <a:t>To be honest: I </a:t>
            </a:r>
            <a:r>
              <a:rPr lang="de-CH" sz="2600" dirty="0" err="1" smtClean="0"/>
              <a:t>have</a:t>
            </a:r>
            <a:r>
              <a:rPr lang="de-CH" sz="2600" dirty="0" smtClean="0"/>
              <a:t> still </a:t>
            </a:r>
            <a:r>
              <a:rPr lang="de-CH" sz="2600" dirty="0" err="1" smtClean="0"/>
              <a:t>no</a:t>
            </a:r>
            <a:r>
              <a:rPr lang="de-CH" sz="2600" dirty="0" smtClean="0"/>
              <a:t> </a:t>
            </a:r>
            <a:r>
              <a:rPr lang="de-CH" sz="2600" dirty="0" err="1" smtClean="0"/>
              <a:t>idea</a:t>
            </a:r>
            <a:endParaRPr lang="de-CH" sz="2600" dirty="0" smtClean="0"/>
          </a:p>
          <a:p>
            <a:r>
              <a:rPr lang="en-GB" sz="2600" dirty="0" smtClean="0"/>
              <a:t>There </a:t>
            </a:r>
            <a:r>
              <a:rPr lang="en-GB" sz="2600" dirty="0"/>
              <a:t>are only 7.4 billion </a:t>
            </a:r>
            <a:r>
              <a:rPr lang="en-GB" sz="2600" dirty="0" smtClean="0"/>
              <a:t>answers</a:t>
            </a:r>
          </a:p>
          <a:p>
            <a:r>
              <a:rPr lang="en-GB" sz="2600" dirty="0" smtClean="0"/>
              <a:t>We share common ideas and goals</a:t>
            </a:r>
            <a:endParaRPr lang="en-GB" sz="2600" dirty="0"/>
          </a:p>
          <a:p>
            <a:r>
              <a:rPr lang="de-CH" sz="2600" dirty="0" smtClean="0"/>
              <a:t>But: Different </a:t>
            </a:r>
            <a:r>
              <a:rPr lang="de-CH" sz="2600" dirty="0" err="1" smtClean="0"/>
              <a:t>opinion</a:t>
            </a:r>
            <a:endParaRPr lang="de-CH" sz="2600" dirty="0" smtClean="0"/>
          </a:p>
          <a:p>
            <a:endParaRPr lang="de-CH" sz="2600" dirty="0"/>
          </a:p>
        </p:txBody>
      </p:sp>
      <p:sp>
        <p:nvSpPr>
          <p:cNvPr id="3" name="Textfeld 2"/>
          <p:cNvSpPr txBox="1"/>
          <p:nvPr/>
        </p:nvSpPr>
        <p:spPr>
          <a:xfrm>
            <a:off x="1222049" y="6135880"/>
            <a:ext cx="69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accent5"/>
                </a:solidFill>
              </a:rPr>
              <a:t>Part 1: Her </a:t>
            </a:r>
            <a:r>
              <a:rPr lang="de-CH" dirty="0" err="1" smtClean="0">
                <a:solidFill>
                  <a:schemeClr val="accent5"/>
                </a:solidFill>
              </a:rPr>
              <a:t>opinion</a:t>
            </a:r>
            <a:r>
              <a:rPr lang="de-CH" dirty="0" smtClean="0">
                <a:solidFill>
                  <a:schemeClr val="accent5"/>
                </a:solidFill>
              </a:rPr>
              <a:t> / Part 2: My </a:t>
            </a:r>
            <a:r>
              <a:rPr lang="de-CH" dirty="0" err="1" smtClean="0">
                <a:solidFill>
                  <a:schemeClr val="accent5"/>
                </a:solidFill>
              </a:rPr>
              <a:t>opinion</a:t>
            </a:r>
            <a:r>
              <a:rPr lang="de-CH" dirty="0" smtClean="0">
                <a:solidFill>
                  <a:schemeClr val="accent5"/>
                </a:solidFill>
              </a:rPr>
              <a:t> / </a:t>
            </a:r>
            <a:r>
              <a:rPr lang="de-CH" dirty="0" smtClean="0"/>
              <a:t>Part 3: </a:t>
            </a:r>
            <a:r>
              <a:rPr lang="de-CH" dirty="0"/>
              <a:t>What </a:t>
            </a:r>
            <a:r>
              <a:rPr lang="de-CH" dirty="0" err="1"/>
              <a:t>matters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62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0842" y="2975150"/>
            <a:ext cx="3387597" cy="1275303"/>
          </a:xfrm>
        </p:spPr>
        <p:txBody>
          <a:bodyPr>
            <a:normAutofit/>
          </a:bodyPr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7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 smtClean="0"/>
              <a:t>I </a:t>
            </a:r>
            <a:r>
              <a:rPr lang="de-CH" sz="2600" dirty="0" err="1" smtClean="0"/>
              <a:t>can’t</a:t>
            </a:r>
            <a:r>
              <a:rPr lang="de-CH" sz="2600" dirty="0" smtClean="0"/>
              <a:t> answer the </a:t>
            </a:r>
            <a:r>
              <a:rPr lang="de-CH" sz="2600" dirty="0" err="1" smtClean="0"/>
              <a:t>given</a:t>
            </a:r>
            <a:r>
              <a:rPr lang="de-CH" sz="2600" dirty="0" smtClean="0"/>
              <a:t> </a:t>
            </a:r>
            <a:r>
              <a:rPr lang="de-CH" sz="2600" dirty="0" err="1" smtClean="0"/>
              <a:t>question</a:t>
            </a:r>
            <a:endParaRPr lang="de-CH" sz="2600" dirty="0" smtClean="0"/>
          </a:p>
          <a:p>
            <a:r>
              <a:rPr lang="de-CH" sz="2600" dirty="0" smtClean="0"/>
              <a:t>Best </a:t>
            </a:r>
            <a:r>
              <a:rPr lang="de-CH" sz="2600" dirty="0"/>
              <a:t>solution: </a:t>
            </a:r>
            <a:r>
              <a:rPr lang="de-CH" sz="2600" dirty="0" err="1"/>
              <a:t>Don’t</a:t>
            </a:r>
            <a:r>
              <a:rPr lang="de-CH" sz="2600" dirty="0"/>
              <a:t> </a:t>
            </a:r>
            <a:r>
              <a:rPr lang="de-CH" sz="2600" dirty="0" err="1"/>
              <a:t>fight</a:t>
            </a:r>
            <a:r>
              <a:rPr lang="de-CH" sz="2600" dirty="0"/>
              <a:t> </a:t>
            </a:r>
            <a:r>
              <a:rPr lang="de-CH" sz="2600" dirty="0" err="1"/>
              <a:t>against</a:t>
            </a:r>
            <a:r>
              <a:rPr lang="de-CH" sz="2600" dirty="0"/>
              <a:t> each other</a:t>
            </a:r>
          </a:p>
          <a:p>
            <a:r>
              <a:rPr lang="de-CH" sz="2600" dirty="0" err="1" smtClean="0"/>
              <a:t>Everyone</a:t>
            </a:r>
            <a:r>
              <a:rPr lang="de-CH" sz="2600" dirty="0" smtClean="0"/>
              <a:t> is </a:t>
            </a:r>
            <a:r>
              <a:rPr lang="de-CH" sz="2600" dirty="0"/>
              <a:t>different, </a:t>
            </a:r>
            <a:r>
              <a:rPr lang="de-CH" sz="2600" dirty="0" err="1"/>
              <a:t>accept</a:t>
            </a:r>
            <a:r>
              <a:rPr lang="de-CH" sz="2600" dirty="0"/>
              <a:t> </a:t>
            </a:r>
            <a:r>
              <a:rPr lang="de-CH" sz="2600" dirty="0" smtClean="0"/>
              <a:t>it</a:t>
            </a:r>
          </a:p>
          <a:p>
            <a:r>
              <a:rPr lang="en-GB" sz="2600" dirty="0" smtClean="0"/>
              <a:t>Be honest with yourself</a:t>
            </a: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92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0842" y="2975150"/>
            <a:ext cx="3387597" cy="1275303"/>
          </a:xfrm>
        </p:spPr>
        <p:txBody>
          <a:bodyPr>
            <a:normAutofit/>
          </a:bodyPr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 smtClean="0"/>
              <a:t>Do </a:t>
            </a:r>
            <a:r>
              <a:rPr lang="de-CH" sz="2600" dirty="0" err="1" smtClean="0"/>
              <a:t>you</a:t>
            </a:r>
            <a:r>
              <a:rPr lang="de-CH" sz="2600" dirty="0" smtClean="0"/>
              <a:t> </a:t>
            </a:r>
            <a:r>
              <a:rPr lang="de-CH" sz="2600" dirty="0" err="1" smtClean="0"/>
              <a:t>agree</a:t>
            </a:r>
            <a:r>
              <a:rPr lang="de-CH" sz="2600" dirty="0" smtClean="0"/>
              <a:t> with her or my </a:t>
            </a:r>
            <a:r>
              <a:rPr lang="de-CH" sz="2600" dirty="0" err="1" smtClean="0"/>
              <a:t>opinion</a:t>
            </a:r>
            <a:r>
              <a:rPr lang="de-CH" sz="2600" dirty="0" smtClean="0"/>
              <a:t> ?</a:t>
            </a:r>
          </a:p>
          <a:p>
            <a:r>
              <a:rPr lang="de-CH" sz="2600" dirty="0" smtClean="0"/>
              <a:t>Are </a:t>
            </a:r>
            <a:r>
              <a:rPr lang="de-CH" sz="2600" dirty="0" err="1" smtClean="0"/>
              <a:t>you</a:t>
            </a:r>
            <a:r>
              <a:rPr lang="de-CH" sz="2600" dirty="0" smtClean="0"/>
              <a:t> happy with </a:t>
            </a:r>
            <a:r>
              <a:rPr lang="de-CH" sz="2600" dirty="0" err="1" smtClean="0"/>
              <a:t>your</a:t>
            </a:r>
            <a:r>
              <a:rPr lang="de-CH" sz="2600" dirty="0" smtClean="0"/>
              <a:t> work?</a:t>
            </a:r>
          </a:p>
          <a:p>
            <a:r>
              <a:rPr lang="de-CH" sz="2600" dirty="0" err="1" smtClean="0"/>
              <a:t>Why</a:t>
            </a:r>
            <a:r>
              <a:rPr lang="de-CH" sz="2600" dirty="0" smtClean="0"/>
              <a:t> </a:t>
            </a:r>
            <a:r>
              <a:rPr lang="de-CH" sz="2600" dirty="0" err="1" smtClean="0"/>
              <a:t>didn’t</a:t>
            </a:r>
            <a:r>
              <a:rPr lang="de-CH" sz="2600" dirty="0" smtClean="0"/>
              <a:t> </a:t>
            </a:r>
            <a:r>
              <a:rPr lang="de-CH" sz="2600" dirty="0" err="1" smtClean="0"/>
              <a:t>you</a:t>
            </a:r>
            <a:r>
              <a:rPr lang="de-CH" sz="2600" dirty="0" smtClean="0"/>
              <a:t> </a:t>
            </a:r>
            <a:r>
              <a:rPr lang="de-CH" sz="2600" dirty="0" err="1" smtClean="0"/>
              <a:t>change</a:t>
            </a:r>
            <a:r>
              <a:rPr lang="de-CH" sz="2600" dirty="0" smtClean="0"/>
              <a:t> it?</a:t>
            </a:r>
          </a:p>
        </p:txBody>
      </p:sp>
    </p:spTree>
    <p:extLst>
      <p:ext uri="{BB962C8B-B14F-4D97-AF65-F5344CB8AC3E}">
        <p14:creationId xmlns:p14="http://schemas.microsoft.com/office/powerpoint/2010/main" val="16656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Simon Wächter, 22, Basel</a:t>
            </a:r>
          </a:p>
          <a:p>
            <a:r>
              <a:rPr lang="en-GB" sz="2600" dirty="0" smtClean="0"/>
              <a:t>Study 60</a:t>
            </a:r>
            <a:r>
              <a:rPr lang="en-GB" sz="2600" dirty="0" smtClean="0"/>
              <a:t>% CS, </a:t>
            </a:r>
            <a:r>
              <a:rPr lang="en-GB" sz="2600" dirty="0" smtClean="0"/>
              <a:t>Work 40% - 60%</a:t>
            </a:r>
          </a:p>
          <a:p>
            <a:r>
              <a:rPr lang="en-GB" sz="2600" dirty="0" smtClean="0"/>
              <a:t>Software </a:t>
            </a:r>
            <a:r>
              <a:rPr lang="en-GB" sz="2600" dirty="0" smtClean="0"/>
              <a:t>developer, IT </a:t>
            </a:r>
            <a:r>
              <a:rPr lang="en-GB" sz="2600" dirty="0" smtClean="0"/>
              <a:t>security background</a:t>
            </a:r>
          </a:p>
          <a:p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3913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Question: How </a:t>
            </a:r>
            <a:r>
              <a:rPr lang="en-GB" sz="2600" dirty="0" smtClean="0"/>
              <a:t>to make work a </a:t>
            </a:r>
            <a:r>
              <a:rPr lang="en-GB" sz="2600" dirty="0" smtClean="0"/>
              <a:t>pleasure?</a:t>
            </a:r>
          </a:p>
          <a:p>
            <a:r>
              <a:rPr lang="en-GB" sz="2600" dirty="0" smtClean="0"/>
              <a:t>Background: Ms. Ginger Kuenzel opinion</a:t>
            </a:r>
          </a:p>
          <a:p>
            <a:endParaRPr lang="en-GB" sz="26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38" y="2925317"/>
            <a:ext cx="2893124" cy="3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3 core parts:</a:t>
            </a:r>
          </a:p>
          <a:p>
            <a:pPr marL="457200" lvl="1" indent="0">
              <a:buNone/>
            </a:pPr>
            <a:endParaRPr lang="en-GB" sz="2600" dirty="0" smtClean="0"/>
          </a:p>
          <a:p>
            <a:pPr marL="457200" lvl="1" indent="0">
              <a:buNone/>
            </a:pPr>
            <a:r>
              <a:rPr lang="en-GB" sz="2600" dirty="0" smtClean="0"/>
              <a:t>1.) The opinion of Ms. Kuenzel</a:t>
            </a:r>
          </a:p>
          <a:p>
            <a:pPr marL="457200" lvl="1" indent="0">
              <a:buNone/>
            </a:pPr>
            <a:endParaRPr lang="en-GB" sz="2600" dirty="0"/>
          </a:p>
          <a:p>
            <a:pPr marL="457200" lvl="1" indent="0">
              <a:buNone/>
            </a:pPr>
            <a:r>
              <a:rPr lang="en-GB" sz="2600" dirty="0" smtClean="0"/>
              <a:t>2.) My opinion of Ms. Kuenzel</a:t>
            </a:r>
          </a:p>
          <a:p>
            <a:pPr marL="457200" lvl="1" indent="0">
              <a:buNone/>
            </a:pPr>
            <a:endParaRPr lang="en-GB" sz="2600" dirty="0"/>
          </a:p>
          <a:p>
            <a:pPr marL="457200" lvl="1" indent="0">
              <a:buNone/>
            </a:pPr>
            <a:r>
              <a:rPr lang="en-GB" sz="2600" dirty="0" smtClean="0"/>
              <a:t>3.) What does really matter?</a:t>
            </a:r>
          </a:p>
          <a:p>
            <a:pPr marL="457200" lvl="1" indent="0">
              <a:buNone/>
            </a:pPr>
            <a:endParaRPr lang="en-GB" sz="2600" dirty="0" smtClean="0"/>
          </a:p>
          <a:p>
            <a:pPr marL="457200" lvl="1" indent="0">
              <a:buNone/>
            </a:pPr>
            <a:r>
              <a:rPr lang="en-GB" sz="2600" dirty="0" smtClean="0"/>
              <a:t>+ Conclusion and questions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2972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0842" y="2975150"/>
            <a:ext cx="4222316" cy="127530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Part 1: </a:t>
            </a:r>
            <a:r>
              <a:rPr lang="en-GB" dirty="0" smtClean="0"/>
              <a:t>The opinion of Ms. Kuenzel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1222049" y="6135880"/>
            <a:ext cx="696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Part 1: Her </a:t>
            </a:r>
            <a:r>
              <a:rPr lang="de-CH" dirty="0" err="1" smtClean="0"/>
              <a:t>opinion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accent5"/>
                </a:solidFill>
              </a:rPr>
              <a:t>/ Part 2: My </a:t>
            </a:r>
            <a:r>
              <a:rPr lang="de-CH" dirty="0" err="1" smtClean="0">
                <a:solidFill>
                  <a:schemeClr val="accent5"/>
                </a:solidFill>
              </a:rPr>
              <a:t>opinion</a:t>
            </a:r>
            <a:r>
              <a:rPr lang="de-CH" dirty="0" smtClean="0">
                <a:solidFill>
                  <a:schemeClr val="accent5"/>
                </a:solidFill>
              </a:rPr>
              <a:t> / Part 3: What </a:t>
            </a:r>
            <a:r>
              <a:rPr lang="de-CH" dirty="0" err="1" smtClean="0">
                <a:solidFill>
                  <a:schemeClr val="accent5"/>
                </a:solidFill>
              </a:rPr>
              <a:t>matters</a:t>
            </a:r>
            <a:r>
              <a:rPr lang="de-CH" dirty="0" smtClean="0">
                <a:solidFill>
                  <a:schemeClr val="accent5"/>
                </a:solidFill>
              </a:rPr>
              <a:t> </a:t>
            </a:r>
            <a:endParaRPr lang="de-CH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1: </a:t>
            </a:r>
            <a:r>
              <a:rPr lang="en-GB" dirty="0" smtClean="0"/>
              <a:t>The opinion of Ms. Kuenzel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 err="1" smtClean="0"/>
              <a:t>Lives</a:t>
            </a:r>
            <a:r>
              <a:rPr lang="de-CH" sz="2600" dirty="0" smtClean="0"/>
              <a:t> in a </a:t>
            </a:r>
            <a:r>
              <a:rPr lang="de-CH" sz="2600" dirty="0" err="1" smtClean="0"/>
              <a:t>cabin</a:t>
            </a:r>
            <a:endParaRPr lang="de-CH" sz="2600" dirty="0"/>
          </a:p>
          <a:p>
            <a:r>
              <a:rPr lang="de-CH" sz="2600" dirty="0" err="1" smtClean="0"/>
              <a:t>Near</a:t>
            </a:r>
            <a:r>
              <a:rPr lang="de-CH" sz="2600" dirty="0" smtClean="0"/>
              <a:t> a </a:t>
            </a:r>
            <a:r>
              <a:rPr lang="de-CH" sz="2600" dirty="0" err="1" smtClean="0"/>
              <a:t>lake</a:t>
            </a:r>
            <a:r>
              <a:rPr lang="de-CH" sz="2600" dirty="0" smtClean="0"/>
              <a:t> and </a:t>
            </a:r>
            <a:r>
              <a:rPr lang="de-CH" sz="2600" dirty="0" err="1" smtClean="0"/>
              <a:t>mountains</a:t>
            </a:r>
            <a:endParaRPr lang="de-CH" sz="2600" dirty="0" smtClean="0"/>
          </a:p>
          <a:p>
            <a:r>
              <a:rPr lang="en-US" sz="2600" dirty="0" smtClean="0"/>
              <a:t>She avoids</a:t>
            </a:r>
            <a:r>
              <a:rPr lang="de-CH" sz="2600" dirty="0" smtClean="0"/>
              <a:t> </a:t>
            </a:r>
            <a:r>
              <a:rPr lang="de-CH" sz="2600" dirty="0" err="1" smtClean="0"/>
              <a:t>boring</a:t>
            </a:r>
            <a:r>
              <a:rPr lang="de-CH" sz="2600" dirty="0" smtClean="0"/>
              <a:t> </a:t>
            </a:r>
            <a:r>
              <a:rPr lang="de-CH" sz="2600" dirty="0" err="1" smtClean="0"/>
              <a:t>meetings</a:t>
            </a:r>
            <a:r>
              <a:rPr lang="de-CH" sz="2600" dirty="0"/>
              <a:t>/</a:t>
            </a:r>
            <a:r>
              <a:rPr lang="de-CH" sz="2600" dirty="0" err="1" smtClean="0"/>
              <a:t>conference</a:t>
            </a:r>
            <a:r>
              <a:rPr lang="de-CH" sz="2600" dirty="0" smtClean="0"/>
              <a:t> </a:t>
            </a:r>
            <a:r>
              <a:rPr lang="de-CH" sz="2600" dirty="0" err="1" smtClean="0"/>
              <a:t>calls</a:t>
            </a:r>
            <a:endParaRPr lang="de-CH" sz="2600" dirty="0" smtClean="0"/>
          </a:p>
          <a:p>
            <a:r>
              <a:rPr lang="de-CH" sz="2600" dirty="0" err="1" smtClean="0"/>
              <a:t>She</a:t>
            </a:r>
            <a:r>
              <a:rPr lang="de-CH" sz="2600" dirty="0" smtClean="0"/>
              <a:t> </a:t>
            </a:r>
            <a:r>
              <a:rPr lang="de-CH" sz="2600" dirty="0" err="1" smtClean="0"/>
              <a:t>brings</a:t>
            </a:r>
            <a:r>
              <a:rPr lang="de-CH" sz="2600" dirty="0" smtClean="0"/>
              <a:t> </a:t>
            </a:r>
            <a:r>
              <a:rPr lang="de-CH" sz="2600" dirty="0" err="1" smtClean="0"/>
              <a:t>excuses</a:t>
            </a:r>
            <a:r>
              <a:rPr lang="de-CH" sz="2600" dirty="0" smtClean="0"/>
              <a:t>, not real lies</a:t>
            </a:r>
          </a:p>
          <a:p>
            <a:r>
              <a:rPr lang="de-CH" sz="2600" dirty="0" err="1" smtClean="0"/>
              <a:t>Enjoys</a:t>
            </a:r>
            <a:r>
              <a:rPr lang="de-CH" sz="2600" dirty="0" smtClean="0"/>
              <a:t> her </a:t>
            </a:r>
            <a:r>
              <a:rPr lang="de-CH" sz="2600" dirty="0" err="1" smtClean="0"/>
              <a:t>life</a:t>
            </a:r>
            <a:endParaRPr lang="de-CH" sz="2600" dirty="0" smtClean="0"/>
          </a:p>
          <a:p>
            <a:endParaRPr lang="de-CH" sz="2600" dirty="0"/>
          </a:p>
        </p:txBody>
      </p:sp>
      <p:sp>
        <p:nvSpPr>
          <p:cNvPr id="3" name="Textfeld 2"/>
          <p:cNvSpPr txBox="1"/>
          <p:nvPr/>
        </p:nvSpPr>
        <p:spPr>
          <a:xfrm>
            <a:off x="1222049" y="6135880"/>
            <a:ext cx="69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Part 1: Her </a:t>
            </a:r>
            <a:r>
              <a:rPr lang="de-CH" dirty="0" err="1" smtClean="0"/>
              <a:t>opinion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accent5"/>
                </a:solidFill>
              </a:rPr>
              <a:t>/ Part 2: My </a:t>
            </a:r>
            <a:r>
              <a:rPr lang="de-CH" dirty="0" err="1" smtClean="0">
                <a:solidFill>
                  <a:schemeClr val="accent5"/>
                </a:solidFill>
              </a:rPr>
              <a:t>opinion</a:t>
            </a:r>
            <a:r>
              <a:rPr lang="de-CH" dirty="0" smtClean="0">
                <a:solidFill>
                  <a:schemeClr val="accent5"/>
                </a:solidFill>
              </a:rPr>
              <a:t> / Part 3: </a:t>
            </a:r>
            <a:r>
              <a:rPr lang="de-CH" dirty="0">
                <a:solidFill>
                  <a:schemeClr val="accent5"/>
                </a:solidFill>
              </a:rPr>
              <a:t>What </a:t>
            </a:r>
            <a:r>
              <a:rPr lang="de-CH" dirty="0" err="1">
                <a:solidFill>
                  <a:schemeClr val="accent5"/>
                </a:solidFill>
              </a:rPr>
              <a:t>matters</a:t>
            </a:r>
            <a:endParaRPr lang="de-CH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0842" y="2975150"/>
            <a:ext cx="4222316" cy="127530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Part 2: </a:t>
            </a:r>
            <a:r>
              <a:rPr lang="en-GB" dirty="0" smtClean="0"/>
              <a:t>My opinion of her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1222049" y="6135880"/>
            <a:ext cx="69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accent5"/>
                </a:solidFill>
              </a:rPr>
              <a:t>Part 1: Her </a:t>
            </a:r>
            <a:r>
              <a:rPr lang="de-CH" dirty="0" err="1" smtClean="0">
                <a:solidFill>
                  <a:schemeClr val="accent5"/>
                </a:solidFill>
              </a:rPr>
              <a:t>opinion</a:t>
            </a:r>
            <a:r>
              <a:rPr lang="de-CH" dirty="0" smtClean="0">
                <a:solidFill>
                  <a:schemeClr val="accent5"/>
                </a:solidFill>
              </a:rPr>
              <a:t> / </a:t>
            </a:r>
            <a:r>
              <a:rPr lang="de-CH" dirty="0" smtClean="0"/>
              <a:t>Part 2: My </a:t>
            </a:r>
            <a:r>
              <a:rPr lang="de-CH" dirty="0" err="1" smtClean="0"/>
              <a:t>opinion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accent5"/>
                </a:solidFill>
              </a:rPr>
              <a:t>/ Part 3: </a:t>
            </a:r>
            <a:r>
              <a:rPr lang="de-CH" dirty="0">
                <a:solidFill>
                  <a:schemeClr val="accent5"/>
                </a:solidFill>
              </a:rPr>
              <a:t>What </a:t>
            </a:r>
            <a:r>
              <a:rPr lang="de-CH" dirty="0" err="1">
                <a:solidFill>
                  <a:schemeClr val="accent5"/>
                </a:solidFill>
              </a:rPr>
              <a:t>matters</a:t>
            </a:r>
            <a:endParaRPr lang="de-CH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</a:t>
            </a:r>
            <a:r>
              <a:rPr lang="en-GB" dirty="0" smtClean="0"/>
              <a:t>2: </a:t>
            </a:r>
            <a:r>
              <a:rPr lang="en-GB" dirty="0" smtClean="0"/>
              <a:t>The opinion of Ms. Kuenzel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 err="1" smtClean="0"/>
              <a:t>One</a:t>
            </a:r>
            <a:r>
              <a:rPr lang="de-CH" sz="2600" dirty="0" smtClean="0"/>
              <a:t> </a:t>
            </a:r>
            <a:r>
              <a:rPr lang="de-CH" sz="2600" dirty="0" err="1" smtClean="0"/>
              <a:t>word</a:t>
            </a:r>
            <a:r>
              <a:rPr lang="de-CH" sz="2600" dirty="0" smtClean="0"/>
              <a:t>: </a:t>
            </a:r>
            <a:r>
              <a:rPr lang="de-CH" sz="2600" dirty="0" err="1" smtClean="0"/>
              <a:t>Sad</a:t>
            </a:r>
            <a:endParaRPr lang="de-CH" sz="2600" dirty="0" smtClean="0"/>
          </a:p>
          <a:p>
            <a:r>
              <a:rPr lang="de-CH" sz="2600" dirty="0" err="1" smtClean="0"/>
              <a:t>Why</a:t>
            </a:r>
            <a:r>
              <a:rPr lang="de-CH" sz="2600" dirty="0" smtClean="0"/>
              <a:t> is </a:t>
            </a:r>
            <a:r>
              <a:rPr lang="de-CH" sz="2600" dirty="0" err="1" smtClean="0"/>
              <a:t>she</a:t>
            </a:r>
            <a:r>
              <a:rPr lang="de-CH" sz="2600" dirty="0" smtClean="0"/>
              <a:t> </a:t>
            </a:r>
            <a:r>
              <a:rPr lang="de-CH" sz="2600" dirty="0" err="1" smtClean="0"/>
              <a:t>making</a:t>
            </a:r>
            <a:r>
              <a:rPr lang="de-CH" sz="2600" dirty="0" smtClean="0"/>
              <a:t> </a:t>
            </a:r>
            <a:r>
              <a:rPr lang="de-CH" sz="2600" dirty="0" err="1" smtClean="0"/>
              <a:t>excuses</a:t>
            </a:r>
            <a:r>
              <a:rPr lang="de-CH" sz="2600" dirty="0" smtClean="0"/>
              <a:t>?</a:t>
            </a:r>
          </a:p>
          <a:p>
            <a:r>
              <a:rPr lang="de-CH" sz="2600" dirty="0" err="1" smtClean="0"/>
              <a:t>Why</a:t>
            </a:r>
            <a:r>
              <a:rPr lang="de-CH" sz="2600" dirty="0" smtClean="0"/>
              <a:t> </a:t>
            </a:r>
            <a:r>
              <a:rPr lang="de-CH" sz="2600" dirty="0" err="1" smtClean="0"/>
              <a:t>no</a:t>
            </a:r>
            <a:r>
              <a:rPr lang="de-CH" sz="2600" dirty="0" smtClean="0"/>
              <a:t> honest </a:t>
            </a:r>
            <a:r>
              <a:rPr lang="de-CH" sz="2600" dirty="0" err="1" smtClean="0"/>
              <a:t>answers</a:t>
            </a:r>
            <a:r>
              <a:rPr lang="de-CH" sz="2600" dirty="0" smtClean="0"/>
              <a:t>?</a:t>
            </a:r>
          </a:p>
          <a:p>
            <a:r>
              <a:rPr lang="de-CH" sz="2600" dirty="0" smtClean="0"/>
              <a:t>Can </a:t>
            </a:r>
            <a:r>
              <a:rPr lang="de-CH" sz="2600" dirty="0" err="1" smtClean="0"/>
              <a:t>result</a:t>
            </a:r>
            <a:r>
              <a:rPr lang="de-CH" sz="2600" dirty="0" smtClean="0"/>
              <a:t> in </a:t>
            </a:r>
            <a:r>
              <a:rPr lang="de-CH" sz="2600" dirty="0" err="1" smtClean="0"/>
              <a:t>nasty</a:t>
            </a:r>
            <a:r>
              <a:rPr lang="de-CH" sz="2600" dirty="0" smtClean="0"/>
              <a:t> </a:t>
            </a:r>
            <a:r>
              <a:rPr lang="de-CH" sz="2600" dirty="0" err="1" smtClean="0"/>
              <a:t>situations</a:t>
            </a:r>
            <a:endParaRPr lang="de-CH" sz="2600" dirty="0" smtClean="0"/>
          </a:p>
          <a:p>
            <a:endParaRPr lang="de-CH" sz="2600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1222049" y="6135880"/>
            <a:ext cx="69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accent5"/>
                </a:solidFill>
              </a:rPr>
              <a:t>Part 1: Her </a:t>
            </a:r>
            <a:r>
              <a:rPr lang="de-CH" dirty="0" err="1" smtClean="0">
                <a:solidFill>
                  <a:schemeClr val="accent5"/>
                </a:solidFill>
              </a:rPr>
              <a:t>opinion</a:t>
            </a:r>
            <a:r>
              <a:rPr lang="de-CH" dirty="0" smtClean="0">
                <a:solidFill>
                  <a:schemeClr val="accent5"/>
                </a:solidFill>
              </a:rPr>
              <a:t> / </a:t>
            </a:r>
            <a:r>
              <a:rPr lang="de-CH" dirty="0" smtClean="0"/>
              <a:t>Part 2: My </a:t>
            </a:r>
            <a:r>
              <a:rPr lang="de-CH" dirty="0" err="1" smtClean="0"/>
              <a:t>opinion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accent5"/>
                </a:solidFill>
              </a:rPr>
              <a:t>/ Part 3: </a:t>
            </a:r>
            <a:r>
              <a:rPr lang="de-CH" dirty="0">
                <a:solidFill>
                  <a:schemeClr val="accent5"/>
                </a:solidFill>
              </a:rPr>
              <a:t>What </a:t>
            </a:r>
            <a:r>
              <a:rPr lang="de-CH" dirty="0" err="1">
                <a:solidFill>
                  <a:schemeClr val="accent5"/>
                </a:solidFill>
              </a:rPr>
              <a:t>matters</a:t>
            </a:r>
            <a:endParaRPr lang="de-CH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0842" y="2975150"/>
            <a:ext cx="4222316" cy="127530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Part </a:t>
            </a:r>
            <a:r>
              <a:rPr lang="en-GB" dirty="0" smtClean="0"/>
              <a:t>3: What does really matter?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1222049" y="6135880"/>
            <a:ext cx="69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accent5"/>
                </a:solidFill>
              </a:rPr>
              <a:t>Part 1: Her </a:t>
            </a:r>
            <a:r>
              <a:rPr lang="de-CH" dirty="0" err="1" smtClean="0">
                <a:solidFill>
                  <a:schemeClr val="accent5"/>
                </a:solidFill>
              </a:rPr>
              <a:t>opinion</a:t>
            </a:r>
            <a:r>
              <a:rPr lang="de-CH" dirty="0" smtClean="0">
                <a:solidFill>
                  <a:schemeClr val="accent5"/>
                </a:solidFill>
              </a:rPr>
              <a:t> / Part 2: My </a:t>
            </a:r>
            <a:r>
              <a:rPr lang="de-CH" dirty="0" err="1" smtClean="0">
                <a:solidFill>
                  <a:schemeClr val="accent5"/>
                </a:solidFill>
              </a:rPr>
              <a:t>opinion</a:t>
            </a:r>
            <a:r>
              <a:rPr lang="de-CH" dirty="0" smtClean="0">
                <a:solidFill>
                  <a:schemeClr val="accent5"/>
                </a:solidFill>
              </a:rPr>
              <a:t> /</a:t>
            </a:r>
            <a:r>
              <a:rPr lang="de-CH" dirty="0" smtClean="0"/>
              <a:t> Part 3: </a:t>
            </a:r>
            <a:r>
              <a:rPr lang="de-CH" dirty="0"/>
              <a:t>What </a:t>
            </a:r>
            <a:r>
              <a:rPr lang="de-CH" dirty="0" err="1"/>
              <a:t>matters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21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362</Words>
  <Application>Microsoft Office PowerPoint</Application>
  <PresentationFormat>Breitbild</PresentationFormat>
  <Paragraphs>55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How to make work a pleasure?</vt:lpstr>
      <vt:lpstr>Introduction</vt:lpstr>
      <vt:lpstr>Topic</vt:lpstr>
      <vt:lpstr>Outline</vt:lpstr>
      <vt:lpstr>Part 1: The opinion of Ms. Kuenzel</vt:lpstr>
      <vt:lpstr>Part 1: The opinion of Ms. Kuenzel</vt:lpstr>
      <vt:lpstr>Part 2: My opinion of her</vt:lpstr>
      <vt:lpstr>Part 2: The opinion of Ms. Kuenzel</vt:lpstr>
      <vt:lpstr>Part 3: What does really matter?</vt:lpstr>
      <vt:lpstr>Part 3: What does really matter?</vt:lpstr>
      <vt:lpstr>Conclusion</vt:lpstr>
      <vt:lpstr>Conclusion</vt:lpstr>
      <vt:lpstr>Questions?</vt:lpstr>
      <vt:lpstr>Questions!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swaechter</dc:creator>
  <cp:lastModifiedBy>swaechter</cp:lastModifiedBy>
  <cp:revision>52</cp:revision>
  <dcterms:created xsi:type="dcterms:W3CDTF">2016-03-03T21:07:58Z</dcterms:created>
  <dcterms:modified xsi:type="dcterms:W3CDTF">2016-04-27T20:58:03Z</dcterms:modified>
</cp:coreProperties>
</file>