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58" r:id="rId2"/>
    <p:sldId id="256" r:id="rId3"/>
    <p:sldId id="259" r:id="rId4"/>
    <p:sldId id="260" r:id="rId5"/>
    <p:sldId id="266" r:id="rId6"/>
    <p:sldId id="270" r:id="rId7"/>
    <p:sldId id="271" r:id="rId8"/>
    <p:sldId id="269" r:id="rId9"/>
    <p:sldId id="273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9104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0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4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6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199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5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6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5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4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5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4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1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dn0.techly.com.au/wp-content/uploads/2014/02/Netflix-load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71" y="805248"/>
            <a:ext cx="10390058" cy="524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3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Summary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err="1" smtClean="0"/>
              <a:t>Increasing</a:t>
            </a:r>
            <a:r>
              <a:rPr lang="de-CH" sz="2400" dirty="0" smtClean="0"/>
              <a:t> </a:t>
            </a:r>
            <a:r>
              <a:rPr lang="de-CH" sz="2400" dirty="0" err="1" smtClean="0"/>
              <a:t>internet</a:t>
            </a:r>
            <a:r>
              <a:rPr lang="de-CH" sz="2400" dirty="0" smtClean="0"/>
              <a:t> </a:t>
            </a:r>
            <a:r>
              <a:rPr lang="de-CH" sz="2400" dirty="0" err="1" smtClean="0"/>
              <a:t>traffic</a:t>
            </a:r>
            <a:r>
              <a:rPr lang="de-CH" sz="2400" dirty="0" smtClean="0"/>
              <a:t> will </a:t>
            </a:r>
            <a:r>
              <a:rPr lang="de-CH" sz="2400" dirty="0" err="1" smtClean="0"/>
              <a:t>require</a:t>
            </a:r>
            <a:r>
              <a:rPr lang="de-CH" sz="2400" dirty="0" smtClean="0"/>
              <a:t> </a:t>
            </a:r>
            <a:r>
              <a:rPr lang="de-CH" sz="2400" dirty="0" err="1" smtClean="0"/>
              <a:t>better</a:t>
            </a:r>
            <a:r>
              <a:rPr lang="de-CH" sz="2400" dirty="0" smtClean="0"/>
              <a:t> </a:t>
            </a:r>
            <a:r>
              <a:rPr lang="de-CH" sz="2400" dirty="0" err="1" smtClean="0"/>
              <a:t>infrastructure</a:t>
            </a:r>
            <a:endParaRPr lang="de-CH" sz="2400" dirty="0" smtClean="0"/>
          </a:p>
          <a:p>
            <a:r>
              <a:rPr lang="de-CH" sz="2400" dirty="0" err="1" smtClean="0"/>
              <a:t>We</a:t>
            </a:r>
            <a:r>
              <a:rPr lang="de-CH" sz="2400" dirty="0" smtClean="0"/>
              <a:t> </a:t>
            </a:r>
            <a:r>
              <a:rPr lang="de-CH" sz="2400" dirty="0" err="1" smtClean="0"/>
              <a:t>have</a:t>
            </a:r>
            <a:r>
              <a:rPr lang="de-CH" sz="2400" dirty="0" smtClean="0"/>
              <a:t> to pay for it</a:t>
            </a:r>
          </a:p>
          <a:p>
            <a:r>
              <a:rPr lang="de-CH" sz="2400" dirty="0" smtClean="0"/>
              <a:t>But </a:t>
            </a:r>
            <a:r>
              <a:rPr lang="de-CH" sz="2400" dirty="0" err="1" smtClean="0"/>
              <a:t>we</a:t>
            </a:r>
            <a:r>
              <a:rPr lang="de-CH" sz="2400" dirty="0" smtClean="0"/>
              <a:t> </a:t>
            </a:r>
            <a:r>
              <a:rPr lang="de-CH" sz="2400" dirty="0" err="1" smtClean="0"/>
              <a:t>need</a:t>
            </a:r>
            <a:r>
              <a:rPr lang="de-CH" sz="2400" dirty="0" smtClean="0"/>
              <a:t> to </a:t>
            </a:r>
            <a:r>
              <a:rPr lang="de-CH" sz="2400" dirty="0" err="1" smtClean="0"/>
              <a:t>have</a:t>
            </a:r>
            <a:r>
              <a:rPr lang="de-CH" sz="2400" dirty="0" smtClean="0"/>
              <a:t> </a:t>
            </a:r>
            <a:r>
              <a:rPr lang="de-CH" sz="2400" dirty="0" err="1" smtClean="0"/>
              <a:t>free</a:t>
            </a:r>
            <a:r>
              <a:rPr lang="de-CH" sz="2400" dirty="0" smtClean="0"/>
              <a:t> content </a:t>
            </a:r>
            <a:r>
              <a:rPr lang="de-CH" sz="2400" dirty="0" err="1" smtClean="0"/>
              <a:t>choice</a:t>
            </a:r>
            <a:endParaRPr lang="de-CH" sz="2400" dirty="0" smtClean="0"/>
          </a:p>
          <a:p>
            <a:endParaRPr lang="de-CH" sz="2400" dirty="0" smtClean="0"/>
          </a:p>
          <a:p>
            <a:pPr marL="0" indent="0">
              <a:buNone/>
            </a:pPr>
            <a:r>
              <a:rPr lang="de-CH" sz="2400" dirty="0" smtClean="0"/>
              <a:t>Restore net neutrality!</a:t>
            </a:r>
          </a:p>
          <a:p>
            <a:pPr marL="0" indent="0">
              <a:buNone/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63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CH" sz="5000" dirty="0" smtClean="0"/>
          </a:p>
          <a:p>
            <a:pPr marL="0" indent="0" algn="ctr">
              <a:buNone/>
            </a:pPr>
            <a:r>
              <a:rPr lang="de-CH" sz="5000" dirty="0" smtClean="0"/>
              <a:t>Questions?</a:t>
            </a:r>
            <a:endParaRPr lang="de-CH" sz="5000" dirty="0"/>
          </a:p>
        </p:txBody>
      </p:sp>
    </p:spTree>
    <p:extLst>
      <p:ext uri="{BB962C8B-B14F-4D97-AF65-F5344CB8AC3E}">
        <p14:creationId xmlns:p14="http://schemas.microsoft.com/office/powerpoint/2010/main" val="3511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Why</a:t>
            </a:r>
            <a:r>
              <a:rPr lang="de-CH" dirty="0" smtClean="0"/>
              <a:t> net neutrality </a:t>
            </a:r>
            <a:r>
              <a:rPr lang="de-CH" dirty="0" err="1" smtClean="0"/>
              <a:t>matters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Simon Wächter, FHNW e3, 2016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46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me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Simon Wächter, 22, Basel</a:t>
            </a:r>
          </a:p>
          <a:p>
            <a:r>
              <a:rPr lang="de-CH" dirty="0" smtClean="0"/>
              <a:t>Software </a:t>
            </a:r>
            <a:r>
              <a:rPr lang="de-CH" dirty="0" err="1" smtClean="0"/>
              <a:t>developer</a:t>
            </a:r>
            <a:r>
              <a:rPr lang="de-CH" dirty="0" smtClean="0"/>
              <a:t>, </a:t>
            </a:r>
            <a:r>
              <a:rPr lang="de-CH" dirty="0" err="1" smtClean="0"/>
              <a:t>focus</a:t>
            </a:r>
            <a:r>
              <a:rPr lang="de-CH" dirty="0" smtClean="0"/>
              <a:t> IT Security</a:t>
            </a:r>
          </a:p>
          <a:p>
            <a:r>
              <a:rPr lang="de-CH" smtClean="0"/>
              <a:t>Study </a:t>
            </a:r>
            <a:r>
              <a:rPr lang="de-CH" dirty="0" smtClean="0"/>
              <a:t>CS at the FHNW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511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Overview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1872" y="1818526"/>
            <a:ext cx="8595360" cy="4351337"/>
          </a:xfrm>
        </p:spPr>
        <p:txBody>
          <a:bodyPr/>
          <a:lstStyle/>
          <a:p>
            <a:r>
              <a:rPr lang="de-CH" sz="2400" dirty="0" smtClean="0"/>
              <a:t>What is net neutrality</a:t>
            </a:r>
          </a:p>
          <a:p>
            <a:r>
              <a:rPr lang="de-CH" sz="2400" dirty="0" smtClean="0"/>
              <a:t>Modern problems arise</a:t>
            </a:r>
          </a:p>
          <a:p>
            <a:r>
              <a:rPr lang="de-CH" sz="2400" dirty="0" smtClean="0"/>
              <a:t>Need </a:t>
            </a:r>
            <a:r>
              <a:rPr lang="de-CH" sz="2400" dirty="0" smtClean="0"/>
              <a:t>for a </a:t>
            </a:r>
            <a:r>
              <a:rPr lang="de-CH" sz="2400" dirty="0" smtClean="0"/>
              <a:t>solution</a:t>
            </a:r>
          </a:p>
          <a:p>
            <a:endParaRPr lang="de-CH" sz="2400" dirty="0"/>
          </a:p>
          <a:p>
            <a:pPr marL="0" indent="0">
              <a:buNone/>
            </a:pPr>
            <a:r>
              <a:rPr lang="de-CH" sz="2400" dirty="0" smtClean="0"/>
              <a:t>+ Summary</a:t>
            </a:r>
          </a:p>
          <a:p>
            <a:pPr marL="0" indent="0">
              <a:buNone/>
            </a:pPr>
            <a:r>
              <a:rPr lang="de-CH" sz="2400" dirty="0" smtClean="0"/>
              <a:t>+ Questions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85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What is net neutrality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Pre-Internet</a:t>
            </a:r>
            <a:r>
              <a:rPr lang="de-CH" sz="2400" dirty="0"/>
              <a:t>: Wired </a:t>
            </a:r>
            <a:r>
              <a:rPr lang="de-CH" sz="2400" dirty="0" err="1"/>
              <a:t>phone</a:t>
            </a:r>
            <a:r>
              <a:rPr lang="de-CH" sz="2400" dirty="0"/>
              <a:t> </a:t>
            </a:r>
            <a:r>
              <a:rPr lang="de-CH" sz="2400" dirty="0" err="1"/>
              <a:t>cables</a:t>
            </a:r>
            <a:endParaRPr lang="de-CH" sz="2400" dirty="0"/>
          </a:p>
          <a:p>
            <a:r>
              <a:rPr lang="de-CH" sz="2400" dirty="0"/>
              <a:t> </a:t>
            </a:r>
            <a:r>
              <a:rPr lang="de-CH" sz="2400" dirty="0" err="1"/>
              <a:t>No</a:t>
            </a:r>
            <a:r>
              <a:rPr lang="de-CH" sz="2400" dirty="0"/>
              <a:t> </a:t>
            </a:r>
            <a:r>
              <a:rPr lang="de-CH" sz="2400" dirty="0" err="1" smtClean="0"/>
              <a:t>restrictions</a:t>
            </a:r>
            <a:endParaRPr lang="de-CH" sz="2400" dirty="0" smtClean="0"/>
          </a:p>
          <a:p>
            <a:r>
              <a:rPr lang="de-CH" sz="2400" dirty="0" smtClean="0"/>
              <a:t>Low </a:t>
            </a:r>
            <a:r>
              <a:rPr lang="de-CH" sz="2400" dirty="0" err="1" smtClean="0"/>
              <a:t>traffic</a:t>
            </a:r>
            <a:endParaRPr lang="de-CH" sz="2400" dirty="0"/>
          </a:p>
          <a:p>
            <a:r>
              <a:rPr lang="de-CH" sz="2400" dirty="0"/>
              <a:t> Internet </a:t>
            </a:r>
            <a:r>
              <a:rPr lang="de-CH" sz="2400" dirty="0" err="1" smtClean="0"/>
              <a:t>invented</a:t>
            </a:r>
            <a:endParaRPr lang="de-CH" sz="2400" dirty="0" smtClean="0"/>
          </a:p>
          <a:p>
            <a:endParaRPr lang="de-CH" sz="2400" dirty="0" smtClean="0"/>
          </a:p>
          <a:p>
            <a:pPr marL="0" indent="0">
              <a:buNone/>
            </a:pPr>
            <a:r>
              <a:rPr lang="de-CH" sz="2400" dirty="0" smtClean="0"/>
              <a:t>In </a:t>
            </a:r>
            <a:r>
              <a:rPr lang="de-CH" sz="2400" dirty="0" err="1" smtClean="0"/>
              <a:t>two</a:t>
            </a:r>
            <a:r>
              <a:rPr lang="de-CH" sz="2400" dirty="0" smtClean="0"/>
              <a:t> </a:t>
            </a:r>
            <a:r>
              <a:rPr lang="de-CH" sz="2400" dirty="0" err="1" smtClean="0"/>
              <a:t>words</a:t>
            </a:r>
            <a:r>
              <a:rPr lang="de-CH" sz="2400" dirty="0" smtClean="0"/>
              <a:t>: Net neutrality</a:t>
            </a:r>
            <a:endParaRPr lang="de-CH" sz="2400" dirty="0"/>
          </a:p>
        </p:txBody>
      </p:sp>
      <p:sp>
        <p:nvSpPr>
          <p:cNvPr id="4" name="Textfeld 3"/>
          <p:cNvSpPr txBox="1"/>
          <p:nvPr/>
        </p:nvSpPr>
        <p:spPr>
          <a:xfrm>
            <a:off x="1136822" y="6132949"/>
            <a:ext cx="742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What is net neutrality 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/ Modern problems arise / Need for a solution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Modern problems arise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1136822" y="6132949"/>
            <a:ext cx="742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What is net neutrality / </a:t>
            </a:r>
            <a:r>
              <a:rPr lang="de-CH" dirty="0" smtClean="0"/>
              <a:t>Modern problems arise 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/ Need for a solution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431" y="1657565"/>
            <a:ext cx="7672087" cy="44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Modern problems arise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1136822" y="6132949"/>
            <a:ext cx="742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What is net neutrality /</a:t>
            </a:r>
            <a:r>
              <a:rPr lang="de-CH" dirty="0" smtClean="0"/>
              <a:t> Modern problems arise 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/ Need for a solution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2" descr="Traffic Sour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63" y="1691322"/>
            <a:ext cx="61071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84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Modern problems arise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err="1" smtClean="0"/>
              <a:t>Increasing</a:t>
            </a:r>
            <a:r>
              <a:rPr lang="de-CH" sz="2400" dirty="0" smtClean="0"/>
              <a:t> </a:t>
            </a:r>
            <a:r>
              <a:rPr lang="de-CH" sz="2400" dirty="0" err="1" smtClean="0"/>
              <a:t>traffic</a:t>
            </a:r>
            <a:r>
              <a:rPr lang="de-CH" sz="2400" dirty="0" smtClean="0"/>
              <a:t> </a:t>
            </a:r>
            <a:r>
              <a:rPr lang="de-CH" sz="2400" dirty="0" err="1" smtClean="0"/>
              <a:t>requires</a:t>
            </a:r>
            <a:r>
              <a:rPr lang="de-CH" sz="2400" dirty="0" smtClean="0"/>
              <a:t> </a:t>
            </a:r>
            <a:r>
              <a:rPr lang="de-CH" sz="2400" dirty="0" err="1" smtClean="0"/>
              <a:t>better</a:t>
            </a:r>
            <a:r>
              <a:rPr lang="de-CH" sz="2400" dirty="0" smtClean="0"/>
              <a:t> </a:t>
            </a:r>
            <a:r>
              <a:rPr lang="de-CH" sz="2400" dirty="0" err="1" smtClean="0"/>
              <a:t>infrastructure</a:t>
            </a:r>
            <a:endParaRPr lang="de-CH" sz="2400" dirty="0" smtClean="0"/>
          </a:p>
          <a:p>
            <a:r>
              <a:rPr lang="de-CH" sz="2400" dirty="0"/>
              <a:t>Internet Service Providers (ISP) </a:t>
            </a:r>
            <a:r>
              <a:rPr lang="de-CH" sz="2400" dirty="0" err="1" smtClean="0"/>
              <a:t>become</a:t>
            </a:r>
            <a:r>
              <a:rPr lang="de-CH" sz="2400" dirty="0" smtClean="0"/>
              <a:t> </a:t>
            </a:r>
            <a:r>
              <a:rPr lang="de-CH" sz="2400" dirty="0" err="1"/>
              <a:t>g</a:t>
            </a:r>
            <a:r>
              <a:rPr lang="de-CH" sz="2400" dirty="0" err="1" smtClean="0"/>
              <a:t>atekeepers</a:t>
            </a:r>
            <a:endParaRPr lang="de-CH" sz="2400" dirty="0"/>
          </a:p>
          <a:p>
            <a:r>
              <a:rPr lang="de-CH" sz="2400" dirty="0" smtClean="0"/>
              <a:t>They </a:t>
            </a:r>
            <a:r>
              <a:rPr lang="de-CH" sz="2400" dirty="0" err="1"/>
              <a:t>restrict</a:t>
            </a:r>
            <a:r>
              <a:rPr lang="de-CH" sz="2400" dirty="0"/>
              <a:t> </a:t>
            </a:r>
            <a:r>
              <a:rPr lang="de-CH" sz="2400" dirty="0" err="1" smtClean="0"/>
              <a:t>speed</a:t>
            </a:r>
            <a:r>
              <a:rPr lang="de-CH" sz="2400" dirty="0" smtClean="0"/>
              <a:t>/access </a:t>
            </a:r>
            <a:r>
              <a:rPr lang="de-CH" sz="2400" dirty="0" smtClean="0">
                <a:sym typeface="Wingdings" panose="05000000000000000000" pitchFamily="2" charset="2"/>
              </a:rPr>
              <a:t> </a:t>
            </a:r>
            <a:r>
              <a:rPr lang="de-CH" sz="2400" dirty="0" err="1" smtClean="0">
                <a:sym typeface="Wingdings" panose="05000000000000000000" pitchFamily="2" charset="2"/>
              </a:rPr>
              <a:t>Censorship</a:t>
            </a:r>
            <a:endParaRPr lang="de-CH" sz="2400" dirty="0"/>
          </a:p>
          <a:p>
            <a:r>
              <a:rPr lang="de-CH" sz="2400" dirty="0" err="1"/>
              <a:t>We</a:t>
            </a:r>
            <a:r>
              <a:rPr lang="de-CH" sz="2400" dirty="0"/>
              <a:t> </a:t>
            </a:r>
            <a:r>
              <a:rPr lang="de-CH" sz="2400" dirty="0" err="1"/>
              <a:t>have</a:t>
            </a:r>
            <a:r>
              <a:rPr lang="de-CH" sz="2400" dirty="0"/>
              <a:t> to live with </a:t>
            </a:r>
            <a:r>
              <a:rPr lang="de-CH" sz="2400" dirty="0" smtClean="0"/>
              <a:t>these problems</a:t>
            </a:r>
          </a:p>
          <a:p>
            <a:r>
              <a:rPr lang="de-CH" sz="2400" dirty="0" smtClean="0"/>
              <a:t>Free </a:t>
            </a:r>
            <a:r>
              <a:rPr lang="de-CH" sz="2400" dirty="0" err="1" smtClean="0"/>
              <a:t>market</a:t>
            </a:r>
            <a:r>
              <a:rPr lang="de-CH" sz="2400" dirty="0" smtClean="0"/>
              <a:t> </a:t>
            </a:r>
            <a:r>
              <a:rPr lang="de-CH" sz="2400" dirty="0" err="1" smtClean="0"/>
              <a:t>destroyed</a:t>
            </a:r>
            <a:r>
              <a:rPr lang="de-CH" sz="2400" dirty="0" smtClean="0"/>
              <a:t>: </a:t>
            </a:r>
            <a:r>
              <a:rPr lang="de-CH" sz="2400" dirty="0" err="1" smtClean="0"/>
              <a:t>Netflix</a:t>
            </a:r>
            <a:r>
              <a:rPr lang="de-CH" sz="2400" dirty="0" smtClean="0"/>
              <a:t> </a:t>
            </a:r>
            <a:r>
              <a:rPr lang="de-CH" sz="2400" dirty="0"/>
              <a:t>vs. Swisscom TV</a:t>
            </a:r>
          </a:p>
          <a:p>
            <a:endParaRPr lang="de-CH" sz="2400" dirty="0" smtClean="0"/>
          </a:p>
          <a:p>
            <a:pPr marL="0" indent="0">
              <a:buNone/>
            </a:pPr>
            <a:r>
              <a:rPr lang="de-CH" sz="2400" dirty="0" smtClean="0"/>
              <a:t>Problem: </a:t>
            </a:r>
            <a:r>
              <a:rPr lang="de-CH" sz="2400" dirty="0" err="1" smtClean="0"/>
              <a:t>We</a:t>
            </a:r>
            <a:r>
              <a:rPr lang="de-CH" sz="2400" dirty="0" smtClean="0"/>
              <a:t> are </a:t>
            </a:r>
            <a:r>
              <a:rPr lang="de-CH" sz="2400" dirty="0" err="1" smtClean="0"/>
              <a:t>depending</a:t>
            </a:r>
            <a:r>
              <a:rPr lang="de-CH" sz="2400" dirty="0" smtClean="0"/>
              <a:t> on </a:t>
            </a:r>
            <a:r>
              <a:rPr lang="de-CH" sz="2400" dirty="0" err="1" smtClean="0"/>
              <a:t>ISP’s</a:t>
            </a:r>
            <a:endParaRPr lang="de-CH" sz="2400" dirty="0"/>
          </a:p>
        </p:txBody>
      </p:sp>
      <p:sp>
        <p:nvSpPr>
          <p:cNvPr id="4" name="Textfeld 3"/>
          <p:cNvSpPr txBox="1"/>
          <p:nvPr/>
        </p:nvSpPr>
        <p:spPr>
          <a:xfrm>
            <a:off x="1136822" y="6132949"/>
            <a:ext cx="742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What is net neutrality /</a:t>
            </a:r>
            <a:r>
              <a:rPr lang="de-CH" dirty="0" smtClean="0"/>
              <a:t> Modern problems arise 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/ Need for a solution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Need for a solution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Fact: </a:t>
            </a:r>
            <a:r>
              <a:rPr lang="de-CH" sz="2400" dirty="0" err="1" smtClean="0"/>
              <a:t>Better</a:t>
            </a:r>
            <a:r>
              <a:rPr lang="de-CH" sz="2400" dirty="0" smtClean="0"/>
              <a:t> </a:t>
            </a:r>
            <a:r>
              <a:rPr lang="de-CH" sz="2400" dirty="0" err="1"/>
              <a:t>infrastructure</a:t>
            </a:r>
            <a:r>
              <a:rPr lang="de-CH" sz="2400" dirty="0"/>
              <a:t> </a:t>
            </a:r>
            <a:r>
              <a:rPr lang="de-CH" sz="2400" dirty="0" err="1"/>
              <a:t>costs</a:t>
            </a:r>
            <a:r>
              <a:rPr lang="de-CH" sz="2400" dirty="0"/>
              <a:t> </a:t>
            </a:r>
            <a:r>
              <a:rPr lang="de-CH" sz="2400" dirty="0" smtClean="0"/>
              <a:t>money (SBB, high </a:t>
            </a:r>
            <a:r>
              <a:rPr lang="de-CH" sz="2400" dirty="0" err="1" smtClean="0"/>
              <a:t>ways</a:t>
            </a:r>
            <a:r>
              <a:rPr lang="de-CH" sz="2400" dirty="0" smtClean="0"/>
              <a:t>)</a:t>
            </a:r>
            <a:endParaRPr lang="de-CH" sz="2400" dirty="0"/>
          </a:p>
          <a:p>
            <a:r>
              <a:rPr lang="de-CH" sz="2400" dirty="0" err="1"/>
              <a:t>Restriction</a:t>
            </a:r>
            <a:r>
              <a:rPr lang="de-CH" sz="2400" dirty="0"/>
              <a:t> is </a:t>
            </a:r>
            <a:r>
              <a:rPr lang="de-CH" sz="2400" dirty="0" err="1" smtClean="0"/>
              <a:t>always</a:t>
            </a:r>
            <a:r>
              <a:rPr lang="de-CH" sz="2400" dirty="0" smtClean="0"/>
              <a:t> a </a:t>
            </a:r>
            <a:r>
              <a:rPr lang="de-CH" sz="2400" dirty="0"/>
              <a:t>bad </a:t>
            </a:r>
            <a:r>
              <a:rPr lang="de-CH" sz="2400" dirty="0" err="1"/>
              <a:t>idea</a:t>
            </a:r>
            <a:endParaRPr lang="de-CH" sz="2400" dirty="0"/>
          </a:p>
          <a:p>
            <a:r>
              <a:rPr lang="de-CH" sz="2400" dirty="0"/>
              <a:t>Government </a:t>
            </a:r>
            <a:r>
              <a:rPr lang="de-CH" sz="2400" dirty="0" err="1"/>
              <a:t>needs</a:t>
            </a:r>
            <a:r>
              <a:rPr lang="de-CH" sz="2400" dirty="0"/>
              <a:t> to take </a:t>
            </a:r>
            <a:r>
              <a:rPr lang="de-CH" sz="2400" dirty="0" err="1" smtClean="0"/>
              <a:t>action</a:t>
            </a:r>
            <a:endParaRPr lang="de-CH" sz="2400" dirty="0" smtClean="0"/>
          </a:p>
          <a:p>
            <a:r>
              <a:rPr lang="de-CH" sz="2400" dirty="0" smtClean="0"/>
              <a:t>Create </a:t>
            </a:r>
            <a:r>
              <a:rPr lang="de-CH" sz="2400" dirty="0" err="1" smtClean="0"/>
              <a:t>law</a:t>
            </a:r>
            <a:r>
              <a:rPr lang="de-CH" sz="2400" dirty="0" smtClean="0"/>
              <a:t> and </a:t>
            </a:r>
            <a:r>
              <a:rPr lang="de-CH" sz="2400" dirty="0" err="1" smtClean="0"/>
              <a:t>recreate</a:t>
            </a:r>
            <a:r>
              <a:rPr lang="de-CH" sz="2400" dirty="0" smtClean="0"/>
              <a:t> net neutrality</a:t>
            </a:r>
          </a:p>
          <a:p>
            <a:r>
              <a:rPr lang="de-CH" sz="2400" dirty="0" smtClean="0"/>
              <a:t>Free </a:t>
            </a:r>
            <a:r>
              <a:rPr lang="de-CH" sz="2400" dirty="0" err="1" smtClean="0"/>
              <a:t>market</a:t>
            </a:r>
            <a:r>
              <a:rPr lang="de-CH" sz="2400" dirty="0" smtClean="0"/>
              <a:t> </a:t>
            </a:r>
            <a:r>
              <a:rPr lang="de-CH" sz="2400" dirty="0" err="1" smtClean="0"/>
              <a:t>results</a:t>
            </a:r>
            <a:r>
              <a:rPr lang="de-CH" sz="2400" dirty="0" smtClean="0"/>
              <a:t> in a </a:t>
            </a:r>
            <a:r>
              <a:rPr lang="de-CH" sz="2400" dirty="0" err="1" smtClean="0"/>
              <a:t>growing</a:t>
            </a:r>
            <a:r>
              <a:rPr lang="de-CH" sz="2400" dirty="0" smtClean="0"/>
              <a:t> </a:t>
            </a:r>
            <a:r>
              <a:rPr lang="de-CH" sz="2400" dirty="0" err="1" smtClean="0"/>
              <a:t>economy</a:t>
            </a:r>
            <a:endParaRPr lang="de-CH" sz="2400" dirty="0" smtClean="0"/>
          </a:p>
          <a:p>
            <a:pPr marL="0" indent="0">
              <a:buNone/>
            </a:pPr>
            <a:endParaRPr lang="de-CH" sz="2400" dirty="0" smtClean="0"/>
          </a:p>
          <a:p>
            <a:pPr marL="0" indent="0">
              <a:buNone/>
            </a:pPr>
            <a:r>
              <a:rPr lang="de-CH" sz="2400" dirty="0" smtClean="0"/>
              <a:t>But </a:t>
            </a:r>
            <a:r>
              <a:rPr lang="de-CH" sz="2400" dirty="0" err="1" smtClean="0"/>
              <a:t>please</a:t>
            </a:r>
            <a:r>
              <a:rPr lang="de-CH" sz="2400" dirty="0" smtClean="0"/>
              <a:t>: </a:t>
            </a:r>
            <a:r>
              <a:rPr lang="de-CH" sz="2400" dirty="0" err="1" smtClean="0"/>
              <a:t>Regulate</a:t>
            </a:r>
            <a:r>
              <a:rPr lang="de-CH" sz="2400" dirty="0" smtClean="0"/>
              <a:t> and control the </a:t>
            </a:r>
            <a:r>
              <a:rPr lang="de-CH" sz="2400" dirty="0" err="1" smtClean="0"/>
              <a:t>gatekeepers</a:t>
            </a:r>
            <a:endParaRPr lang="de-CH" sz="2400" dirty="0"/>
          </a:p>
        </p:txBody>
      </p:sp>
      <p:sp>
        <p:nvSpPr>
          <p:cNvPr id="4" name="Textfeld 3"/>
          <p:cNvSpPr txBox="1"/>
          <p:nvPr/>
        </p:nvSpPr>
        <p:spPr>
          <a:xfrm>
            <a:off x="1136822" y="6132949"/>
            <a:ext cx="742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>
                    <a:lumMod val="65000"/>
                  </a:schemeClr>
                </a:solidFill>
              </a:rPr>
              <a:t>What is net neutrality / Modern problems arise / </a:t>
            </a:r>
            <a:r>
              <a:rPr lang="de-CH" dirty="0" smtClean="0"/>
              <a:t>Need for a solution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96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261</Words>
  <Application>Microsoft Office PowerPoint</Application>
  <PresentationFormat>Breitbild</PresentationFormat>
  <Paragraphs>51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Wingdings</vt:lpstr>
      <vt:lpstr>Wingdings 2</vt:lpstr>
      <vt:lpstr>View</vt:lpstr>
      <vt:lpstr>PowerPoint-Präsentation</vt:lpstr>
      <vt:lpstr>Why net neutrality matters?</vt:lpstr>
      <vt:lpstr>About me</vt:lpstr>
      <vt:lpstr>Overview</vt:lpstr>
      <vt:lpstr>What is net neutrality</vt:lpstr>
      <vt:lpstr>Modern problems arise</vt:lpstr>
      <vt:lpstr>Modern problems arise</vt:lpstr>
      <vt:lpstr>Modern problems arise</vt:lpstr>
      <vt:lpstr>Need for a solution</vt:lpstr>
      <vt:lpstr>Summary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net neutrality matters?</dc:title>
  <dc:creator>swaechter</dc:creator>
  <cp:lastModifiedBy>swaechter</cp:lastModifiedBy>
  <cp:revision>48</cp:revision>
  <dcterms:created xsi:type="dcterms:W3CDTF">2016-05-25T18:06:32Z</dcterms:created>
  <dcterms:modified xsi:type="dcterms:W3CDTF">2016-05-26T05:56:13Z</dcterms:modified>
</cp:coreProperties>
</file>