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6BB"/>
    <a:srgbClr val="253947"/>
    <a:srgbClr val="6A8791"/>
    <a:srgbClr val="CBDCCA"/>
    <a:srgbClr val="E8C784"/>
    <a:srgbClr val="54859D"/>
    <a:srgbClr val="E6E0BD"/>
    <a:srgbClr val="201F2F"/>
    <a:srgbClr val="293C47"/>
    <a:srgbClr val="1C2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90073-9B05-44A2-87C5-28AA68F8BAB8}" v="57" dt="2025-01-24T23:18:45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2124" y="4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a Tiemi Nakayama" userId="d435f599-c401-452f-9795-ab78fc59d1ba" providerId="ADAL" clId="{98090073-9B05-44A2-87C5-28AA68F8BAB8}"/>
    <pc:docChg chg="undo custSel addSld delSld modSld sldOrd modMainMaster">
      <pc:chgData name="Mariana Tiemi Nakayama" userId="d435f599-c401-452f-9795-ab78fc59d1ba" providerId="ADAL" clId="{98090073-9B05-44A2-87C5-28AA68F8BAB8}" dt="2025-01-24T23:21:08.720" v="1374" actId="113"/>
      <pc:docMkLst>
        <pc:docMk/>
      </pc:docMkLst>
      <pc:sldChg chg="addSp delSp modSp mod">
        <pc:chgData name="Mariana Tiemi Nakayama" userId="d435f599-c401-452f-9795-ab78fc59d1ba" providerId="ADAL" clId="{98090073-9B05-44A2-87C5-28AA68F8BAB8}" dt="2025-01-24T23:21:08.720" v="1374" actId="113"/>
        <pc:sldMkLst>
          <pc:docMk/>
          <pc:sldMk cId="68078317" sldId="256"/>
        </pc:sldMkLst>
        <pc:spChg chg="add del">
          <ac:chgData name="Mariana Tiemi Nakayama" userId="d435f599-c401-452f-9795-ab78fc59d1ba" providerId="ADAL" clId="{98090073-9B05-44A2-87C5-28AA68F8BAB8}" dt="2025-01-24T20:12:09.422" v="428" actId="478"/>
          <ac:spMkLst>
            <pc:docMk/>
            <pc:sldMk cId="68078317" sldId="256"/>
            <ac:spMk id="2" creationId="{7F975011-62FD-946D-655D-5C7F100AEC31}"/>
          </ac:spMkLst>
        </pc:spChg>
        <pc:spChg chg="add del mod">
          <ac:chgData name="Mariana Tiemi Nakayama" userId="d435f599-c401-452f-9795-ab78fc59d1ba" providerId="ADAL" clId="{98090073-9B05-44A2-87C5-28AA68F8BAB8}" dt="2025-01-24T21:44:31.514" v="570" actId="21"/>
          <ac:spMkLst>
            <pc:docMk/>
            <pc:sldMk cId="68078317" sldId="256"/>
            <ac:spMk id="3" creationId="{77A5E4D4-D29A-6D84-D582-9B469F2F4AE4}"/>
          </ac:spMkLst>
        </pc:spChg>
        <pc:spChg chg="del mod">
          <ac:chgData name="Mariana Tiemi Nakayama" userId="d435f599-c401-452f-9795-ab78fc59d1ba" providerId="ADAL" clId="{98090073-9B05-44A2-87C5-28AA68F8BAB8}" dt="2025-01-24T22:49:26.091" v="906" actId="478"/>
          <ac:spMkLst>
            <pc:docMk/>
            <pc:sldMk cId="68078317" sldId="256"/>
            <ac:spMk id="4" creationId="{C1376C42-53F7-6E8E-F89F-9D2119EF13FE}"/>
          </ac:spMkLst>
        </pc:spChg>
        <pc:spChg chg="mod">
          <ac:chgData name="Mariana Tiemi Nakayama" userId="d435f599-c401-452f-9795-ab78fc59d1ba" providerId="ADAL" clId="{98090073-9B05-44A2-87C5-28AA68F8BAB8}" dt="2025-01-24T22:54:34.134" v="964" actId="1076"/>
          <ac:spMkLst>
            <pc:docMk/>
            <pc:sldMk cId="68078317" sldId="256"/>
            <ac:spMk id="6" creationId="{AF9CD7C9-640E-1DE4-8455-E63ADC73D0A0}"/>
          </ac:spMkLst>
        </pc:spChg>
        <pc:spChg chg="mod">
          <ac:chgData name="Mariana Tiemi Nakayama" userId="d435f599-c401-452f-9795-ab78fc59d1ba" providerId="ADAL" clId="{98090073-9B05-44A2-87C5-28AA68F8BAB8}" dt="2025-01-24T22:50:20.439" v="909" actId="255"/>
          <ac:spMkLst>
            <pc:docMk/>
            <pc:sldMk cId="68078317" sldId="256"/>
            <ac:spMk id="7" creationId="{A3DBF7BA-93BF-529C-5911-CF0494ED9CD4}"/>
          </ac:spMkLst>
        </pc:spChg>
        <pc:spChg chg="mod">
          <ac:chgData name="Mariana Tiemi Nakayama" userId="d435f599-c401-452f-9795-ab78fc59d1ba" providerId="ADAL" clId="{98090073-9B05-44A2-87C5-28AA68F8BAB8}" dt="2025-01-24T22:50:31.384" v="910" actId="1076"/>
          <ac:spMkLst>
            <pc:docMk/>
            <pc:sldMk cId="68078317" sldId="256"/>
            <ac:spMk id="9" creationId="{08CADB2A-8362-F643-6932-654B55E0EAB8}"/>
          </ac:spMkLst>
        </pc:spChg>
        <pc:spChg chg="add mod">
          <ac:chgData name="Mariana Tiemi Nakayama" userId="d435f599-c401-452f-9795-ab78fc59d1ba" providerId="ADAL" clId="{98090073-9B05-44A2-87C5-28AA68F8BAB8}" dt="2025-01-24T22:54:38.669" v="965" actId="1076"/>
          <ac:spMkLst>
            <pc:docMk/>
            <pc:sldMk cId="68078317" sldId="256"/>
            <ac:spMk id="10" creationId="{A5319E5D-7B5D-E20F-14A2-69A4DB697427}"/>
          </ac:spMkLst>
        </pc:spChg>
        <pc:spChg chg="add mod">
          <ac:chgData name="Mariana Tiemi Nakayama" userId="d435f599-c401-452f-9795-ab78fc59d1ba" providerId="ADAL" clId="{98090073-9B05-44A2-87C5-28AA68F8BAB8}" dt="2025-01-24T22:50:10.705" v="907" actId="767"/>
          <ac:spMkLst>
            <pc:docMk/>
            <pc:sldMk cId="68078317" sldId="256"/>
            <ac:spMk id="11" creationId="{1A35B4E9-7F1C-95D8-215C-88A4FF86927D}"/>
          </ac:spMkLst>
        </pc:spChg>
        <pc:spChg chg="add mod">
          <ac:chgData name="Mariana Tiemi Nakayama" userId="d435f599-c401-452f-9795-ab78fc59d1ba" providerId="ADAL" clId="{98090073-9B05-44A2-87C5-28AA68F8BAB8}" dt="2025-01-24T23:21:08.720" v="1374" actId="113"/>
          <ac:spMkLst>
            <pc:docMk/>
            <pc:sldMk cId="68078317" sldId="256"/>
            <ac:spMk id="12" creationId="{E97C5311-D2A9-872B-CD56-0887FB32C91F}"/>
          </ac:spMkLst>
        </pc:spChg>
        <pc:picChg chg="mod">
          <ac:chgData name="Mariana Tiemi Nakayama" userId="d435f599-c401-452f-9795-ab78fc59d1ba" providerId="ADAL" clId="{98090073-9B05-44A2-87C5-28AA68F8BAB8}" dt="2025-01-24T22:55:49.874" v="969" actId="14861"/>
          <ac:picMkLst>
            <pc:docMk/>
            <pc:sldMk cId="68078317" sldId="256"/>
            <ac:picMk id="5" creationId="{A686107F-42CA-CC3C-D7E3-1F1133220605}"/>
          </ac:picMkLst>
        </pc:picChg>
      </pc:sldChg>
      <pc:sldChg chg="addSp delSp modSp new mod">
        <pc:chgData name="Mariana Tiemi Nakayama" userId="d435f599-c401-452f-9795-ab78fc59d1ba" providerId="ADAL" clId="{98090073-9B05-44A2-87C5-28AA68F8BAB8}" dt="2025-01-24T22:59:51.307" v="980"/>
        <pc:sldMkLst>
          <pc:docMk/>
          <pc:sldMk cId="167017777" sldId="257"/>
        </pc:sldMkLst>
        <pc:spChg chg="mod">
          <ac:chgData name="Mariana Tiemi Nakayama" userId="d435f599-c401-452f-9795-ab78fc59d1ba" providerId="ADAL" clId="{98090073-9B05-44A2-87C5-28AA68F8BAB8}" dt="2025-01-24T21:55:25.611" v="690" actId="255"/>
          <ac:spMkLst>
            <pc:docMk/>
            <pc:sldMk cId="167017777" sldId="257"/>
            <ac:spMk id="2" creationId="{60EF2ED5-1413-7105-CBC1-4D92FD8FAFC1}"/>
          </ac:spMkLst>
        </pc:spChg>
        <pc:spChg chg="mod">
          <ac:chgData name="Mariana Tiemi Nakayama" userId="d435f599-c401-452f-9795-ab78fc59d1ba" providerId="ADAL" clId="{98090073-9B05-44A2-87C5-28AA68F8BAB8}" dt="2025-01-24T21:57:12.263" v="701" actId="5793"/>
          <ac:spMkLst>
            <pc:docMk/>
            <pc:sldMk cId="167017777" sldId="257"/>
            <ac:spMk id="3" creationId="{12AFEE35-FEB2-3019-823E-0DC9269544FF}"/>
          </ac:spMkLst>
        </pc:spChg>
        <pc:spChg chg="add mod">
          <ac:chgData name="Mariana Tiemi Nakayama" userId="d435f599-c401-452f-9795-ab78fc59d1ba" providerId="ADAL" clId="{98090073-9B05-44A2-87C5-28AA68F8BAB8}" dt="2025-01-24T22:59:51.307" v="980"/>
          <ac:spMkLst>
            <pc:docMk/>
            <pc:sldMk cId="167017777" sldId="257"/>
            <ac:spMk id="4" creationId="{52724BEF-CCC5-FCAB-77EE-AFBA5A495280}"/>
          </ac:spMkLst>
        </pc:spChg>
        <pc:spChg chg="add del mod">
          <ac:chgData name="Mariana Tiemi Nakayama" userId="d435f599-c401-452f-9795-ab78fc59d1ba" providerId="ADAL" clId="{98090073-9B05-44A2-87C5-28AA68F8BAB8}" dt="2025-01-24T21:58:27.373" v="704" actId="478"/>
          <ac:spMkLst>
            <pc:docMk/>
            <pc:sldMk cId="167017777" sldId="257"/>
            <ac:spMk id="4" creationId="{F5A2AE8D-3C7D-35C9-D617-8A5FC2FC1898}"/>
          </ac:spMkLst>
        </pc:spChg>
        <pc:spChg chg="add mod">
          <ac:chgData name="Mariana Tiemi Nakayama" userId="d435f599-c401-452f-9795-ab78fc59d1ba" providerId="ADAL" clId="{98090073-9B05-44A2-87C5-28AA68F8BAB8}" dt="2025-01-24T22:21:18.699" v="737" actId="1076"/>
          <ac:spMkLst>
            <pc:docMk/>
            <pc:sldMk cId="167017777" sldId="257"/>
            <ac:spMk id="5" creationId="{EDE3CB9A-E85D-0771-286E-AB14D6D174D8}"/>
          </ac:spMkLst>
        </pc:spChg>
        <pc:spChg chg="del mod">
          <ac:chgData name="Mariana Tiemi Nakayama" userId="d435f599-c401-452f-9795-ab78fc59d1ba" providerId="ADAL" clId="{98090073-9B05-44A2-87C5-28AA68F8BAB8}" dt="2025-01-24T22:59:50.165" v="979" actId="478"/>
          <ac:spMkLst>
            <pc:docMk/>
            <pc:sldMk cId="167017777" sldId="257"/>
            <ac:spMk id="6" creationId="{9EA4654B-A0C4-2336-28E4-656E902B7F5A}"/>
          </ac:spMkLst>
        </pc:spChg>
      </pc:sldChg>
      <pc:sldChg chg="addSp delSp modSp new mod ord">
        <pc:chgData name="Mariana Tiemi Nakayama" userId="d435f599-c401-452f-9795-ab78fc59d1ba" providerId="ADAL" clId="{98090073-9B05-44A2-87C5-28AA68F8BAB8}" dt="2025-01-24T22:58:40.126" v="973" actId="1076"/>
        <pc:sldMkLst>
          <pc:docMk/>
          <pc:sldMk cId="912233093" sldId="258"/>
        </pc:sldMkLst>
        <pc:spChg chg="del mod">
          <ac:chgData name="Mariana Tiemi Nakayama" userId="d435f599-c401-452f-9795-ab78fc59d1ba" providerId="ADAL" clId="{98090073-9B05-44A2-87C5-28AA68F8BAB8}" dt="2025-01-24T19:35:16.429" v="358" actId="478"/>
          <ac:spMkLst>
            <pc:docMk/>
            <pc:sldMk cId="912233093" sldId="258"/>
            <ac:spMk id="2" creationId="{794533A5-074C-779C-30B6-11E610A10446}"/>
          </ac:spMkLst>
        </pc:spChg>
        <pc:spChg chg="del">
          <ac:chgData name="Mariana Tiemi Nakayama" userId="d435f599-c401-452f-9795-ab78fc59d1ba" providerId="ADAL" clId="{98090073-9B05-44A2-87C5-28AA68F8BAB8}" dt="2025-01-24T19:35:19.525" v="359" actId="478"/>
          <ac:spMkLst>
            <pc:docMk/>
            <pc:sldMk cId="912233093" sldId="258"/>
            <ac:spMk id="3" creationId="{A549BEC3-FCA4-7C3B-B679-9428F3332121}"/>
          </ac:spMkLst>
        </pc:spChg>
        <pc:spChg chg="add mod">
          <ac:chgData name="Mariana Tiemi Nakayama" userId="d435f599-c401-452f-9795-ab78fc59d1ba" providerId="ADAL" clId="{98090073-9B05-44A2-87C5-28AA68F8BAB8}" dt="2025-01-24T19:55:41.281" v="385" actId="122"/>
          <ac:spMkLst>
            <pc:docMk/>
            <pc:sldMk cId="912233093" sldId="258"/>
            <ac:spMk id="4" creationId="{E3665258-EE09-70A1-5AFA-7496601A149E}"/>
          </ac:spMkLst>
        </pc:spChg>
        <pc:spChg chg="add mod">
          <ac:chgData name="Mariana Tiemi Nakayama" userId="d435f599-c401-452f-9795-ab78fc59d1ba" providerId="ADAL" clId="{98090073-9B05-44A2-87C5-28AA68F8BAB8}" dt="2025-01-24T19:58:51.072" v="387"/>
          <ac:spMkLst>
            <pc:docMk/>
            <pc:sldMk cId="912233093" sldId="258"/>
            <ac:spMk id="5" creationId="{C6D43B6E-3F99-7BF8-579B-30D5A0BAE5D4}"/>
          </ac:spMkLst>
        </pc:spChg>
        <pc:spChg chg="add mod">
          <ac:chgData name="Mariana Tiemi Nakayama" userId="d435f599-c401-452f-9795-ab78fc59d1ba" providerId="ADAL" clId="{98090073-9B05-44A2-87C5-28AA68F8BAB8}" dt="2025-01-24T19:55:10.823" v="382" actId="1076"/>
          <ac:spMkLst>
            <pc:docMk/>
            <pc:sldMk cId="912233093" sldId="258"/>
            <ac:spMk id="6" creationId="{410BA9FD-CF62-E017-4FB2-2B7632CC590A}"/>
          </ac:spMkLst>
        </pc:spChg>
        <pc:spChg chg="mod">
          <ac:chgData name="Mariana Tiemi Nakayama" userId="d435f599-c401-452f-9795-ab78fc59d1ba" providerId="ADAL" clId="{98090073-9B05-44A2-87C5-28AA68F8BAB8}" dt="2025-01-24T22:58:40.126" v="973" actId="1076"/>
          <ac:spMkLst>
            <pc:docMk/>
            <pc:sldMk cId="912233093" sldId="258"/>
            <ac:spMk id="7" creationId="{4731B9E5-4E83-55B0-2B78-D5A09FF8331C}"/>
          </ac:spMkLst>
        </pc:spChg>
        <pc:picChg chg="add mod">
          <ac:chgData name="Mariana Tiemi Nakayama" userId="d435f599-c401-452f-9795-ab78fc59d1ba" providerId="ADAL" clId="{98090073-9B05-44A2-87C5-28AA68F8BAB8}" dt="2025-01-24T20:05:20.991" v="395" actId="1076"/>
          <ac:picMkLst>
            <pc:docMk/>
            <pc:sldMk cId="912233093" sldId="258"/>
            <ac:picMk id="1026" creationId="{FA2E5134-BED4-C831-B037-3EE815693426}"/>
          </ac:picMkLst>
        </pc:picChg>
      </pc:sldChg>
      <pc:sldChg chg="addSp delSp modSp add mod">
        <pc:chgData name="Mariana Tiemi Nakayama" userId="d435f599-c401-452f-9795-ab78fc59d1ba" providerId="ADAL" clId="{98090073-9B05-44A2-87C5-28AA68F8BAB8}" dt="2025-01-24T22:59:44.582" v="978"/>
        <pc:sldMkLst>
          <pc:docMk/>
          <pc:sldMk cId="3055071446" sldId="259"/>
        </pc:sldMkLst>
        <pc:spChg chg="add mod">
          <ac:chgData name="Mariana Tiemi Nakayama" userId="d435f599-c401-452f-9795-ab78fc59d1ba" providerId="ADAL" clId="{98090073-9B05-44A2-87C5-28AA68F8BAB8}" dt="2025-01-24T21:39:49.055" v="555" actId="14838"/>
          <ac:spMkLst>
            <pc:docMk/>
            <pc:sldMk cId="3055071446" sldId="259"/>
            <ac:spMk id="2" creationId="{99AB0E2C-6072-C023-0390-B19CB508919D}"/>
          </ac:spMkLst>
        </pc:spChg>
        <pc:spChg chg="add del mod">
          <ac:chgData name="Mariana Tiemi Nakayama" userId="d435f599-c401-452f-9795-ab78fc59d1ba" providerId="ADAL" clId="{98090073-9B05-44A2-87C5-28AA68F8BAB8}" dt="2025-01-24T20:11:07.622" v="424"/>
          <ac:spMkLst>
            <pc:docMk/>
            <pc:sldMk cId="3055071446" sldId="259"/>
            <ac:spMk id="3" creationId="{3A3AA67F-252B-45CB-68F8-6EC1425E7036}"/>
          </ac:spMkLst>
        </pc:spChg>
        <pc:spChg chg="add mod">
          <ac:chgData name="Mariana Tiemi Nakayama" userId="d435f599-c401-452f-9795-ab78fc59d1ba" providerId="ADAL" clId="{98090073-9B05-44A2-87C5-28AA68F8BAB8}" dt="2025-01-24T22:59:44.582" v="978"/>
          <ac:spMkLst>
            <pc:docMk/>
            <pc:sldMk cId="3055071446" sldId="259"/>
            <ac:spMk id="3" creationId="{FC046DB4-4A2E-DD8C-B6AA-4B22F7D78DE2}"/>
          </ac:spMkLst>
        </pc:spChg>
        <pc:spChg chg="del mod">
          <ac:chgData name="Mariana Tiemi Nakayama" userId="d435f599-c401-452f-9795-ab78fc59d1ba" providerId="ADAL" clId="{98090073-9B05-44A2-87C5-28AA68F8BAB8}" dt="2025-01-24T20:07:00.961" v="402" actId="478"/>
          <ac:spMkLst>
            <pc:docMk/>
            <pc:sldMk cId="3055071446" sldId="259"/>
            <ac:spMk id="4" creationId="{E3665258-EE09-70A1-5AFA-7496601A149E}"/>
          </ac:spMkLst>
        </pc:spChg>
        <pc:spChg chg="del">
          <ac:chgData name="Mariana Tiemi Nakayama" userId="d435f599-c401-452f-9795-ab78fc59d1ba" providerId="ADAL" clId="{98090073-9B05-44A2-87C5-28AA68F8BAB8}" dt="2025-01-24T20:07:06.501" v="404" actId="478"/>
          <ac:spMkLst>
            <pc:docMk/>
            <pc:sldMk cId="3055071446" sldId="259"/>
            <ac:spMk id="5" creationId="{C6D43B6E-3F99-7BF8-579B-30D5A0BAE5D4}"/>
          </ac:spMkLst>
        </pc:spChg>
        <pc:spChg chg="del">
          <ac:chgData name="Mariana Tiemi Nakayama" userId="d435f599-c401-452f-9795-ab78fc59d1ba" providerId="ADAL" clId="{98090073-9B05-44A2-87C5-28AA68F8BAB8}" dt="2025-01-24T20:07:02.650" v="403" actId="478"/>
          <ac:spMkLst>
            <pc:docMk/>
            <pc:sldMk cId="3055071446" sldId="259"/>
            <ac:spMk id="6" creationId="{410BA9FD-CF62-E017-4FB2-2B7632CC590A}"/>
          </ac:spMkLst>
        </pc:spChg>
        <pc:spChg chg="add del mod ord">
          <ac:chgData name="Mariana Tiemi Nakayama" userId="d435f599-c401-452f-9795-ab78fc59d1ba" providerId="ADAL" clId="{98090073-9B05-44A2-87C5-28AA68F8BAB8}" dt="2025-01-24T20:12:44.966" v="433" actId="478"/>
          <ac:spMkLst>
            <pc:docMk/>
            <pc:sldMk cId="3055071446" sldId="259"/>
            <ac:spMk id="7" creationId="{A5AA4C04-8139-5148-2543-97EBB5364E0A}"/>
          </ac:spMkLst>
        </pc:spChg>
        <pc:spChg chg="add mod ord">
          <ac:chgData name="Mariana Tiemi Nakayama" userId="d435f599-c401-452f-9795-ab78fc59d1ba" providerId="ADAL" clId="{98090073-9B05-44A2-87C5-28AA68F8BAB8}" dt="2025-01-24T21:46:41.636" v="646" actId="1076"/>
          <ac:spMkLst>
            <pc:docMk/>
            <pc:sldMk cId="3055071446" sldId="259"/>
            <ac:spMk id="8" creationId="{1BB5E7EE-B5A5-7ED0-C6F7-428C5C5E3043}"/>
          </ac:spMkLst>
        </pc:spChg>
        <pc:spChg chg="add mod">
          <ac:chgData name="Mariana Tiemi Nakayama" userId="d435f599-c401-452f-9795-ab78fc59d1ba" providerId="ADAL" clId="{98090073-9B05-44A2-87C5-28AA68F8BAB8}" dt="2025-01-24T21:40:47.937" v="563" actId="1076"/>
          <ac:spMkLst>
            <pc:docMk/>
            <pc:sldMk cId="3055071446" sldId="259"/>
            <ac:spMk id="9" creationId="{F0A51A81-74C6-B116-65F3-F81CE2883D0A}"/>
          </ac:spMkLst>
        </pc:spChg>
        <pc:spChg chg="add mod">
          <ac:chgData name="Mariana Tiemi Nakayama" userId="d435f599-c401-452f-9795-ab78fc59d1ba" providerId="ADAL" clId="{98090073-9B05-44A2-87C5-28AA68F8BAB8}" dt="2025-01-24T21:48:24.647" v="653" actId="207"/>
          <ac:spMkLst>
            <pc:docMk/>
            <pc:sldMk cId="3055071446" sldId="259"/>
            <ac:spMk id="10" creationId="{C7AD0FC9-85F3-87FF-69D0-CB641693CA3F}"/>
          </ac:spMkLst>
        </pc:spChg>
        <pc:spChg chg="add del mod">
          <ac:chgData name="Mariana Tiemi Nakayama" userId="d435f599-c401-452f-9795-ab78fc59d1ba" providerId="ADAL" clId="{98090073-9B05-44A2-87C5-28AA68F8BAB8}" dt="2025-01-24T21:44:54.369" v="574" actId="478"/>
          <ac:spMkLst>
            <pc:docMk/>
            <pc:sldMk cId="3055071446" sldId="259"/>
            <ac:spMk id="11" creationId="{4A8ABCEA-B701-D0A8-2473-1DD7A3288A2D}"/>
          </ac:spMkLst>
        </pc:spChg>
        <pc:spChg chg="add mod">
          <ac:chgData name="Mariana Tiemi Nakayama" userId="d435f599-c401-452f-9795-ab78fc59d1ba" providerId="ADAL" clId="{98090073-9B05-44A2-87C5-28AA68F8BAB8}" dt="2025-01-24T22:27:28.428" v="801" actId="20577"/>
          <ac:spMkLst>
            <pc:docMk/>
            <pc:sldMk cId="3055071446" sldId="259"/>
            <ac:spMk id="12" creationId="{4C3B2F93-EACA-5232-B793-0DF0B84144BF}"/>
          </ac:spMkLst>
        </pc:spChg>
        <pc:spChg chg="del">
          <ac:chgData name="Mariana Tiemi Nakayama" userId="d435f599-c401-452f-9795-ab78fc59d1ba" providerId="ADAL" clId="{98090073-9B05-44A2-87C5-28AA68F8BAB8}" dt="2025-01-24T22:59:43.515" v="977" actId="478"/>
          <ac:spMkLst>
            <pc:docMk/>
            <pc:sldMk cId="3055071446" sldId="259"/>
            <ac:spMk id="13" creationId="{D285CFDB-250C-0C88-8A5F-92D002DA0FF5}"/>
          </ac:spMkLst>
        </pc:spChg>
      </pc:sldChg>
      <pc:sldChg chg="addSp delSp modSp add mod ord">
        <pc:chgData name="Mariana Tiemi Nakayama" userId="d435f599-c401-452f-9795-ab78fc59d1ba" providerId="ADAL" clId="{98090073-9B05-44A2-87C5-28AA68F8BAB8}" dt="2025-01-24T23:00:02.575" v="982"/>
        <pc:sldMkLst>
          <pc:docMk/>
          <pc:sldMk cId="1484900756" sldId="260"/>
        </pc:sldMkLst>
        <pc:spChg chg="mod">
          <ac:chgData name="Mariana Tiemi Nakayama" userId="d435f599-c401-452f-9795-ab78fc59d1ba" providerId="ADAL" clId="{98090073-9B05-44A2-87C5-28AA68F8BAB8}" dt="2025-01-24T22:18:26.994" v="709" actId="20577"/>
          <ac:spMkLst>
            <pc:docMk/>
            <pc:sldMk cId="1484900756" sldId="260"/>
            <ac:spMk id="2" creationId="{99AB0E2C-6072-C023-0390-B19CB508919D}"/>
          </ac:spMkLst>
        </pc:spChg>
        <pc:spChg chg="del">
          <ac:chgData name="Mariana Tiemi Nakayama" userId="d435f599-c401-452f-9795-ab78fc59d1ba" providerId="ADAL" clId="{98090073-9B05-44A2-87C5-28AA68F8BAB8}" dt="2025-01-24T23:00:01.777" v="981" actId="478"/>
          <ac:spMkLst>
            <pc:docMk/>
            <pc:sldMk cId="1484900756" sldId="260"/>
            <ac:spMk id="3" creationId="{15A0E12A-334A-6973-08C5-F854FB2A5663}"/>
          </ac:spMkLst>
        </pc:spChg>
        <pc:spChg chg="add mod">
          <ac:chgData name="Mariana Tiemi Nakayama" userId="d435f599-c401-452f-9795-ab78fc59d1ba" providerId="ADAL" clId="{98090073-9B05-44A2-87C5-28AA68F8BAB8}" dt="2025-01-24T23:00:02.575" v="982"/>
          <ac:spMkLst>
            <pc:docMk/>
            <pc:sldMk cId="1484900756" sldId="260"/>
            <ac:spMk id="5" creationId="{CC04A014-72EB-8E39-170B-B8973DD8BA05}"/>
          </ac:spMkLst>
        </pc:spChg>
        <pc:spChg chg="mod">
          <ac:chgData name="Mariana Tiemi Nakayama" userId="d435f599-c401-452f-9795-ab78fc59d1ba" providerId="ADAL" clId="{98090073-9B05-44A2-87C5-28AA68F8BAB8}" dt="2025-01-24T22:19:33.036" v="731" actId="1076"/>
          <ac:spMkLst>
            <pc:docMk/>
            <pc:sldMk cId="1484900756" sldId="260"/>
            <ac:spMk id="9" creationId="{F0A51A81-74C6-B116-65F3-F81CE2883D0A}"/>
          </ac:spMkLst>
        </pc:spChg>
        <pc:spChg chg="mod">
          <ac:chgData name="Mariana Tiemi Nakayama" userId="d435f599-c401-452f-9795-ab78fc59d1ba" providerId="ADAL" clId="{98090073-9B05-44A2-87C5-28AA68F8BAB8}" dt="2025-01-24T22:27:19.653" v="797" actId="20577"/>
          <ac:spMkLst>
            <pc:docMk/>
            <pc:sldMk cId="1484900756" sldId="260"/>
            <ac:spMk id="12" creationId="{4C3B2F93-EACA-5232-B793-0DF0B84144BF}"/>
          </ac:spMkLst>
        </pc:spChg>
      </pc:sldChg>
      <pc:sldChg chg="addSp delSp modSp add mod ord">
        <pc:chgData name="Mariana Tiemi Nakayama" userId="d435f599-c401-452f-9795-ab78fc59d1ba" providerId="ADAL" clId="{98090073-9B05-44A2-87C5-28AA68F8BAB8}" dt="2025-01-24T23:00:08.659" v="984"/>
        <pc:sldMkLst>
          <pc:docMk/>
          <pc:sldMk cId="1695217983" sldId="261"/>
        </pc:sldMkLst>
        <pc:spChg chg="mod">
          <ac:chgData name="Mariana Tiemi Nakayama" userId="d435f599-c401-452f-9795-ab78fc59d1ba" providerId="ADAL" clId="{98090073-9B05-44A2-87C5-28AA68F8BAB8}" dt="2025-01-24T22:22:10.798" v="742"/>
          <ac:spMkLst>
            <pc:docMk/>
            <pc:sldMk cId="1695217983" sldId="261"/>
            <ac:spMk id="2" creationId="{60EF2ED5-1413-7105-CBC1-4D92FD8FAFC1}"/>
          </ac:spMkLst>
        </pc:spChg>
        <pc:spChg chg="mod">
          <ac:chgData name="Mariana Tiemi Nakayama" userId="d435f599-c401-452f-9795-ab78fc59d1ba" providerId="ADAL" clId="{98090073-9B05-44A2-87C5-28AA68F8BAB8}" dt="2025-01-24T22:22:40.748" v="744" actId="5793"/>
          <ac:spMkLst>
            <pc:docMk/>
            <pc:sldMk cId="1695217983" sldId="261"/>
            <ac:spMk id="3" creationId="{12AFEE35-FEB2-3019-823E-0DC9269544FF}"/>
          </ac:spMkLst>
        </pc:spChg>
        <pc:spChg chg="del">
          <ac:chgData name="Mariana Tiemi Nakayama" userId="d435f599-c401-452f-9795-ab78fc59d1ba" providerId="ADAL" clId="{98090073-9B05-44A2-87C5-28AA68F8BAB8}" dt="2025-01-24T23:00:08.017" v="983" actId="478"/>
          <ac:spMkLst>
            <pc:docMk/>
            <pc:sldMk cId="1695217983" sldId="261"/>
            <ac:spMk id="4" creationId="{B3F00CE2-1EDE-C30A-0822-FCF99E6A1FC6}"/>
          </ac:spMkLst>
        </pc:spChg>
        <pc:spChg chg="add mod">
          <ac:chgData name="Mariana Tiemi Nakayama" userId="d435f599-c401-452f-9795-ab78fc59d1ba" providerId="ADAL" clId="{98090073-9B05-44A2-87C5-28AA68F8BAB8}" dt="2025-01-24T23:00:08.659" v="984"/>
          <ac:spMkLst>
            <pc:docMk/>
            <pc:sldMk cId="1695217983" sldId="261"/>
            <ac:spMk id="7" creationId="{8DBE4361-69E5-E383-C84D-E34729B318E9}"/>
          </ac:spMkLst>
        </pc:spChg>
      </pc:sldChg>
      <pc:sldChg chg="addSp delSp modSp add mod ord">
        <pc:chgData name="Mariana Tiemi Nakayama" userId="d435f599-c401-452f-9795-ab78fc59d1ba" providerId="ADAL" clId="{98090073-9B05-44A2-87C5-28AA68F8BAB8}" dt="2025-01-24T23:00:16.247" v="986"/>
        <pc:sldMkLst>
          <pc:docMk/>
          <pc:sldMk cId="3522634277" sldId="262"/>
        </pc:sldMkLst>
        <pc:spChg chg="mod">
          <ac:chgData name="Mariana Tiemi Nakayama" userId="d435f599-c401-452f-9795-ab78fc59d1ba" providerId="ADAL" clId="{98090073-9B05-44A2-87C5-28AA68F8BAB8}" dt="2025-01-24T22:23:01.853" v="749" actId="20577"/>
          <ac:spMkLst>
            <pc:docMk/>
            <pc:sldMk cId="3522634277" sldId="262"/>
            <ac:spMk id="2" creationId="{99AB0E2C-6072-C023-0390-B19CB508919D}"/>
          </ac:spMkLst>
        </pc:spChg>
        <pc:spChg chg="del">
          <ac:chgData name="Mariana Tiemi Nakayama" userId="d435f599-c401-452f-9795-ab78fc59d1ba" providerId="ADAL" clId="{98090073-9B05-44A2-87C5-28AA68F8BAB8}" dt="2025-01-24T23:00:15.464" v="985" actId="478"/>
          <ac:spMkLst>
            <pc:docMk/>
            <pc:sldMk cId="3522634277" sldId="262"/>
            <ac:spMk id="3" creationId="{79E14DCC-E079-9CC0-CFC9-A63707C26B98}"/>
          </ac:spMkLst>
        </pc:spChg>
        <pc:spChg chg="add mod">
          <ac:chgData name="Mariana Tiemi Nakayama" userId="d435f599-c401-452f-9795-ab78fc59d1ba" providerId="ADAL" clId="{98090073-9B05-44A2-87C5-28AA68F8BAB8}" dt="2025-01-24T23:00:16.247" v="986"/>
          <ac:spMkLst>
            <pc:docMk/>
            <pc:sldMk cId="3522634277" sldId="262"/>
            <ac:spMk id="5" creationId="{C193B473-2B36-E121-626A-134FD35D8301}"/>
          </ac:spMkLst>
        </pc:spChg>
        <pc:spChg chg="mod">
          <ac:chgData name="Mariana Tiemi Nakayama" userId="d435f599-c401-452f-9795-ab78fc59d1ba" providerId="ADAL" clId="{98090073-9B05-44A2-87C5-28AA68F8BAB8}" dt="2025-01-24T22:23:50.306" v="758"/>
          <ac:spMkLst>
            <pc:docMk/>
            <pc:sldMk cId="3522634277" sldId="262"/>
            <ac:spMk id="9" creationId="{F0A51A81-74C6-B116-65F3-F81CE2883D0A}"/>
          </ac:spMkLst>
        </pc:spChg>
        <pc:spChg chg="mod">
          <ac:chgData name="Mariana Tiemi Nakayama" userId="d435f599-c401-452f-9795-ab78fc59d1ba" providerId="ADAL" clId="{98090073-9B05-44A2-87C5-28AA68F8BAB8}" dt="2025-01-24T22:27:13.742" v="795" actId="20577"/>
          <ac:spMkLst>
            <pc:docMk/>
            <pc:sldMk cId="3522634277" sldId="262"/>
            <ac:spMk id="12" creationId="{4C3B2F93-EACA-5232-B793-0DF0B84144BF}"/>
          </ac:spMkLst>
        </pc:spChg>
      </pc:sldChg>
      <pc:sldChg chg="addSp delSp modSp add mod ord">
        <pc:chgData name="Mariana Tiemi Nakayama" userId="d435f599-c401-452f-9795-ab78fc59d1ba" providerId="ADAL" clId="{98090073-9B05-44A2-87C5-28AA68F8BAB8}" dt="2025-01-24T23:00:21.411" v="988"/>
        <pc:sldMkLst>
          <pc:docMk/>
          <pc:sldMk cId="2040141417" sldId="263"/>
        </pc:sldMkLst>
        <pc:spChg chg="mod">
          <ac:chgData name="Mariana Tiemi Nakayama" userId="d435f599-c401-452f-9795-ab78fc59d1ba" providerId="ADAL" clId="{98090073-9B05-44A2-87C5-28AA68F8BAB8}" dt="2025-01-24T22:25:26.982" v="776"/>
          <ac:spMkLst>
            <pc:docMk/>
            <pc:sldMk cId="2040141417" sldId="263"/>
            <ac:spMk id="2" creationId="{60EF2ED5-1413-7105-CBC1-4D92FD8FAFC1}"/>
          </ac:spMkLst>
        </pc:spChg>
        <pc:spChg chg="mod">
          <ac:chgData name="Mariana Tiemi Nakayama" userId="d435f599-c401-452f-9795-ab78fc59d1ba" providerId="ADAL" clId="{98090073-9B05-44A2-87C5-28AA68F8BAB8}" dt="2025-01-24T22:25:40.328" v="777"/>
          <ac:spMkLst>
            <pc:docMk/>
            <pc:sldMk cId="2040141417" sldId="263"/>
            <ac:spMk id="3" creationId="{12AFEE35-FEB2-3019-823E-0DC9269544FF}"/>
          </ac:spMkLst>
        </pc:spChg>
        <pc:spChg chg="del">
          <ac:chgData name="Mariana Tiemi Nakayama" userId="d435f599-c401-452f-9795-ab78fc59d1ba" providerId="ADAL" clId="{98090073-9B05-44A2-87C5-28AA68F8BAB8}" dt="2025-01-24T23:00:21.004" v="987" actId="478"/>
          <ac:spMkLst>
            <pc:docMk/>
            <pc:sldMk cId="2040141417" sldId="263"/>
            <ac:spMk id="4" creationId="{FA29F7AE-360F-C147-8738-ECC19A2F2BCB}"/>
          </ac:spMkLst>
        </pc:spChg>
        <pc:spChg chg="add mod">
          <ac:chgData name="Mariana Tiemi Nakayama" userId="d435f599-c401-452f-9795-ab78fc59d1ba" providerId="ADAL" clId="{98090073-9B05-44A2-87C5-28AA68F8BAB8}" dt="2025-01-24T23:00:21.411" v="988"/>
          <ac:spMkLst>
            <pc:docMk/>
            <pc:sldMk cId="2040141417" sldId="263"/>
            <ac:spMk id="7" creationId="{4B7E9834-4089-C23B-0C92-20F42B574CB7}"/>
          </ac:spMkLst>
        </pc:spChg>
      </pc:sldChg>
      <pc:sldChg chg="modSp add del mod ord">
        <pc:chgData name="Mariana Tiemi Nakayama" userId="d435f599-c401-452f-9795-ab78fc59d1ba" providerId="ADAL" clId="{98090073-9B05-44A2-87C5-28AA68F8BAB8}" dt="2025-01-24T22:26:16.311" v="786" actId="47"/>
        <pc:sldMkLst>
          <pc:docMk/>
          <pc:sldMk cId="3064974879" sldId="264"/>
        </pc:sldMkLst>
        <pc:spChg chg="mod">
          <ac:chgData name="Mariana Tiemi Nakayama" userId="d435f599-c401-452f-9795-ab78fc59d1ba" providerId="ADAL" clId="{98090073-9B05-44A2-87C5-28AA68F8BAB8}" dt="2025-01-24T22:25:57.289" v="782" actId="20577"/>
          <ac:spMkLst>
            <pc:docMk/>
            <pc:sldMk cId="3064974879" sldId="264"/>
            <ac:spMk id="2" creationId="{99AB0E2C-6072-C023-0390-B19CB508919D}"/>
          </ac:spMkLst>
        </pc:spChg>
      </pc:sldChg>
      <pc:sldChg chg="addSp delSp modSp add mod ord">
        <pc:chgData name="Mariana Tiemi Nakayama" userId="d435f599-c401-452f-9795-ab78fc59d1ba" providerId="ADAL" clId="{98090073-9B05-44A2-87C5-28AA68F8BAB8}" dt="2025-01-24T23:00:27.156" v="990"/>
        <pc:sldMkLst>
          <pc:docMk/>
          <pc:sldMk cId="3140709914" sldId="265"/>
        </pc:sldMkLst>
        <pc:spChg chg="mod">
          <ac:chgData name="Mariana Tiemi Nakayama" userId="d435f599-c401-452f-9795-ab78fc59d1ba" providerId="ADAL" clId="{98090073-9B05-44A2-87C5-28AA68F8BAB8}" dt="2025-01-24T22:28:42.290" v="812" actId="20577"/>
          <ac:spMkLst>
            <pc:docMk/>
            <pc:sldMk cId="3140709914" sldId="265"/>
            <ac:spMk id="2" creationId="{99AB0E2C-6072-C023-0390-B19CB508919D}"/>
          </ac:spMkLst>
        </pc:spChg>
        <pc:spChg chg="del">
          <ac:chgData name="Mariana Tiemi Nakayama" userId="d435f599-c401-452f-9795-ab78fc59d1ba" providerId="ADAL" clId="{98090073-9B05-44A2-87C5-28AA68F8BAB8}" dt="2025-01-24T23:00:26.573" v="989" actId="478"/>
          <ac:spMkLst>
            <pc:docMk/>
            <pc:sldMk cId="3140709914" sldId="265"/>
            <ac:spMk id="3" creationId="{088F7AD7-FD68-7032-FD7F-99E9D8C08B73}"/>
          </ac:spMkLst>
        </pc:spChg>
        <pc:spChg chg="add mod">
          <ac:chgData name="Mariana Tiemi Nakayama" userId="d435f599-c401-452f-9795-ab78fc59d1ba" providerId="ADAL" clId="{98090073-9B05-44A2-87C5-28AA68F8BAB8}" dt="2025-01-24T23:00:27.156" v="990"/>
          <ac:spMkLst>
            <pc:docMk/>
            <pc:sldMk cId="3140709914" sldId="265"/>
            <ac:spMk id="5" creationId="{D6A42FC5-D5AC-6BA1-728F-ABD50E14096C}"/>
          </ac:spMkLst>
        </pc:spChg>
        <pc:spChg chg="mod">
          <ac:chgData name="Mariana Tiemi Nakayama" userId="d435f599-c401-452f-9795-ab78fc59d1ba" providerId="ADAL" clId="{98090073-9B05-44A2-87C5-28AA68F8BAB8}" dt="2025-01-24T22:26:40.702" v="788"/>
          <ac:spMkLst>
            <pc:docMk/>
            <pc:sldMk cId="3140709914" sldId="265"/>
            <ac:spMk id="9" creationId="{F0A51A81-74C6-B116-65F3-F81CE2883D0A}"/>
          </ac:spMkLst>
        </pc:spChg>
        <pc:spChg chg="mod">
          <ac:chgData name="Mariana Tiemi Nakayama" userId="d435f599-c401-452f-9795-ab78fc59d1ba" providerId="ADAL" clId="{98090073-9B05-44A2-87C5-28AA68F8BAB8}" dt="2025-01-24T22:27:02.809" v="789"/>
          <ac:spMkLst>
            <pc:docMk/>
            <pc:sldMk cId="3140709914" sldId="265"/>
            <ac:spMk id="12" creationId="{4C3B2F93-EACA-5232-B793-0DF0B84144BF}"/>
          </ac:spMkLst>
        </pc:spChg>
      </pc:sldChg>
      <pc:sldChg chg="addSp delSp modSp add mod ord">
        <pc:chgData name="Mariana Tiemi Nakayama" userId="d435f599-c401-452f-9795-ab78fc59d1ba" providerId="ADAL" clId="{98090073-9B05-44A2-87C5-28AA68F8BAB8}" dt="2025-01-24T23:00:31.827" v="992"/>
        <pc:sldMkLst>
          <pc:docMk/>
          <pc:sldMk cId="3374289188" sldId="266"/>
        </pc:sldMkLst>
        <pc:spChg chg="mod">
          <ac:chgData name="Mariana Tiemi Nakayama" userId="d435f599-c401-452f-9795-ab78fc59d1ba" providerId="ADAL" clId="{98090073-9B05-44A2-87C5-28AA68F8BAB8}" dt="2025-01-24T22:28:08.421" v="806"/>
          <ac:spMkLst>
            <pc:docMk/>
            <pc:sldMk cId="3374289188" sldId="266"/>
            <ac:spMk id="2" creationId="{60EF2ED5-1413-7105-CBC1-4D92FD8FAFC1}"/>
          </ac:spMkLst>
        </pc:spChg>
        <pc:spChg chg="mod">
          <ac:chgData name="Mariana Tiemi Nakayama" userId="d435f599-c401-452f-9795-ab78fc59d1ba" providerId="ADAL" clId="{98090073-9B05-44A2-87C5-28AA68F8BAB8}" dt="2025-01-24T22:28:24.882" v="807"/>
          <ac:spMkLst>
            <pc:docMk/>
            <pc:sldMk cId="3374289188" sldId="266"/>
            <ac:spMk id="3" creationId="{12AFEE35-FEB2-3019-823E-0DC9269544FF}"/>
          </ac:spMkLst>
        </pc:spChg>
        <pc:spChg chg="del">
          <ac:chgData name="Mariana Tiemi Nakayama" userId="d435f599-c401-452f-9795-ab78fc59d1ba" providerId="ADAL" clId="{98090073-9B05-44A2-87C5-28AA68F8BAB8}" dt="2025-01-24T23:00:31.419" v="991" actId="478"/>
          <ac:spMkLst>
            <pc:docMk/>
            <pc:sldMk cId="3374289188" sldId="266"/>
            <ac:spMk id="4" creationId="{F03E73D4-6A92-F956-F14C-DFC20D4F59E8}"/>
          </ac:spMkLst>
        </pc:spChg>
        <pc:spChg chg="add mod">
          <ac:chgData name="Mariana Tiemi Nakayama" userId="d435f599-c401-452f-9795-ab78fc59d1ba" providerId="ADAL" clId="{98090073-9B05-44A2-87C5-28AA68F8BAB8}" dt="2025-01-24T23:00:31.827" v="992"/>
          <ac:spMkLst>
            <pc:docMk/>
            <pc:sldMk cId="3374289188" sldId="266"/>
            <ac:spMk id="7" creationId="{F9DFC0BD-CB22-B66B-A84B-5DFD123DACFE}"/>
          </ac:spMkLst>
        </pc:spChg>
      </pc:sldChg>
      <pc:sldChg chg="addSp delSp modSp add mod ord">
        <pc:chgData name="Mariana Tiemi Nakayama" userId="d435f599-c401-452f-9795-ab78fc59d1ba" providerId="ADAL" clId="{98090073-9B05-44A2-87C5-28AA68F8BAB8}" dt="2025-01-24T23:00:36.460" v="994"/>
        <pc:sldMkLst>
          <pc:docMk/>
          <pc:sldMk cId="3498908531" sldId="267"/>
        </pc:sldMkLst>
        <pc:spChg chg="mod">
          <ac:chgData name="Mariana Tiemi Nakayama" userId="d435f599-c401-452f-9795-ab78fc59d1ba" providerId="ADAL" clId="{98090073-9B05-44A2-87C5-28AA68F8BAB8}" dt="2025-01-24T22:28:51.134" v="814" actId="20577"/>
          <ac:spMkLst>
            <pc:docMk/>
            <pc:sldMk cId="3498908531" sldId="267"/>
            <ac:spMk id="2" creationId="{99AB0E2C-6072-C023-0390-B19CB508919D}"/>
          </ac:spMkLst>
        </pc:spChg>
        <pc:spChg chg="del">
          <ac:chgData name="Mariana Tiemi Nakayama" userId="d435f599-c401-452f-9795-ab78fc59d1ba" providerId="ADAL" clId="{98090073-9B05-44A2-87C5-28AA68F8BAB8}" dt="2025-01-24T23:00:35.772" v="993" actId="478"/>
          <ac:spMkLst>
            <pc:docMk/>
            <pc:sldMk cId="3498908531" sldId="267"/>
            <ac:spMk id="3" creationId="{32D96335-D3B7-9CD5-2D1B-ACB8626D03E9}"/>
          </ac:spMkLst>
        </pc:spChg>
        <pc:spChg chg="add mod">
          <ac:chgData name="Mariana Tiemi Nakayama" userId="d435f599-c401-452f-9795-ab78fc59d1ba" providerId="ADAL" clId="{98090073-9B05-44A2-87C5-28AA68F8BAB8}" dt="2025-01-24T23:00:36.460" v="994"/>
          <ac:spMkLst>
            <pc:docMk/>
            <pc:sldMk cId="3498908531" sldId="267"/>
            <ac:spMk id="5" creationId="{3F84912B-AEA9-F30F-7DF1-FD1835F81CC5}"/>
          </ac:spMkLst>
        </pc:spChg>
        <pc:spChg chg="mod">
          <ac:chgData name="Mariana Tiemi Nakayama" userId="d435f599-c401-452f-9795-ab78fc59d1ba" providerId="ADAL" clId="{98090073-9B05-44A2-87C5-28AA68F8BAB8}" dt="2025-01-24T22:30:43.361" v="824" actId="1076"/>
          <ac:spMkLst>
            <pc:docMk/>
            <pc:sldMk cId="3498908531" sldId="267"/>
            <ac:spMk id="9" creationId="{F0A51A81-74C6-B116-65F3-F81CE2883D0A}"/>
          </ac:spMkLst>
        </pc:spChg>
        <pc:spChg chg="mod">
          <ac:chgData name="Mariana Tiemi Nakayama" userId="d435f599-c401-452f-9795-ab78fc59d1ba" providerId="ADAL" clId="{98090073-9B05-44A2-87C5-28AA68F8BAB8}" dt="2025-01-24T22:31:07.641" v="826" actId="1076"/>
          <ac:spMkLst>
            <pc:docMk/>
            <pc:sldMk cId="3498908531" sldId="267"/>
            <ac:spMk id="12" creationId="{4C3B2F93-EACA-5232-B793-0DF0B84144BF}"/>
          </ac:spMkLst>
        </pc:spChg>
      </pc:sldChg>
      <pc:sldChg chg="addSp delSp modSp add mod ord">
        <pc:chgData name="Mariana Tiemi Nakayama" userId="d435f599-c401-452f-9795-ab78fc59d1ba" providerId="ADAL" clId="{98090073-9B05-44A2-87C5-28AA68F8BAB8}" dt="2025-01-24T23:00:41.685" v="996"/>
        <pc:sldMkLst>
          <pc:docMk/>
          <pc:sldMk cId="3795837333" sldId="268"/>
        </pc:sldMkLst>
        <pc:spChg chg="mod">
          <ac:chgData name="Mariana Tiemi Nakayama" userId="d435f599-c401-452f-9795-ab78fc59d1ba" providerId="ADAL" clId="{98090073-9B05-44A2-87C5-28AA68F8BAB8}" dt="2025-01-24T22:32:02.060" v="831"/>
          <ac:spMkLst>
            <pc:docMk/>
            <pc:sldMk cId="3795837333" sldId="268"/>
            <ac:spMk id="2" creationId="{60EF2ED5-1413-7105-CBC1-4D92FD8FAFC1}"/>
          </ac:spMkLst>
        </pc:spChg>
        <pc:spChg chg="mod">
          <ac:chgData name="Mariana Tiemi Nakayama" userId="d435f599-c401-452f-9795-ab78fc59d1ba" providerId="ADAL" clId="{98090073-9B05-44A2-87C5-28AA68F8BAB8}" dt="2025-01-24T22:32:18.140" v="832"/>
          <ac:spMkLst>
            <pc:docMk/>
            <pc:sldMk cId="3795837333" sldId="268"/>
            <ac:spMk id="3" creationId="{12AFEE35-FEB2-3019-823E-0DC9269544FF}"/>
          </ac:spMkLst>
        </pc:spChg>
        <pc:spChg chg="del">
          <ac:chgData name="Mariana Tiemi Nakayama" userId="d435f599-c401-452f-9795-ab78fc59d1ba" providerId="ADAL" clId="{98090073-9B05-44A2-87C5-28AA68F8BAB8}" dt="2025-01-24T23:00:41.277" v="995" actId="478"/>
          <ac:spMkLst>
            <pc:docMk/>
            <pc:sldMk cId="3795837333" sldId="268"/>
            <ac:spMk id="4" creationId="{87D41148-B635-5AE2-E05A-6FDC5689E3BE}"/>
          </ac:spMkLst>
        </pc:spChg>
        <pc:spChg chg="add mod">
          <ac:chgData name="Mariana Tiemi Nakayama" userId="d435f599-c401-452f-9795-ab78fc59d1ba" providerId="ADAL" clId="{98090073-9B05-44A2-87C5-28AA68F8BAB8}" dt="2025-01-24T23:00:41.685" v="996"/>
          <ac:spMkLst>
            <pc:docMk/>
            <pc:sldMk cId="3795837333" sldId="268"/>
            <ac:spMk id="7" creationId="{BFC5C27C-E7B2-C2DC-67A3-F473D65C8CB5}"/>
          </ac:spMkLst>
        </pc:spChg>
      </pc:sldChg>
      <pc:sldChg chg="addSp delSp modSp add mod ord">
        <pc:chgData name="Mariana Tiemi Nakayama" userId="d435f599-c401-452f-9795-ab78fc59d1ba" providerId="ADAL" clId="{98090073-9B05-44A2-87C5-28AA68F8BAB8}" dt="2025-01-24T23:00:46.928" v="998"/>
        <pc:sldMkLst>
          <pc:docMk/>
          <pc:sldMk cId="1612017952" sldId="269"/>
        </pc:sldMkLst>
        <pc:spChg chg="mod">
          <ac:chgData name="Mariana Tiemi Nakayama" userId="d435f599-c401-452f-9795-ab78fc59d1ba" providerId="ADAL" clId="{98090073-9B05-44A2-87C5-28AA68F8BAB8}" dt="2025-01-24T22:32:30.578" v="837" actId="20577"/>
          <ac:spMkLst>
            <pc:docMk/>
            <pc:sldMk cId="1612017952" sldId="269"/>
            <ac:spMk id="2" creationId="{99AB0E2C-6072-C023-0390-B19CB508919D}"/>
          </ac:spMkLst>
        </pc:spChg>
        <pc:spChg chg="del">
          <ac:chgData name="Mariana Tiemi Nakayama" userId="d435f599-c401-452f-9795-ab78fc59d1ba" providerId="ADAL" clId="{98090073-9B05-44A2-87C5-28AA68F8BAB8}" dt="2025-01-24T23:00:46.546" v="997" actId="478"/>
          <ac:spMkLst>
            <pc:docMk/>
            <pc:sldMk cId="1612017952" sldId="269"/>
            <ac:spMk id="3" creationId="{AC7BFFA0-1F8F-86FB-44B6-097BF9C2CD13}"/>
          </ac:spMkLst>
        </pc:spChg>
        <pc:spChg chg="add mod">
          <ac:chgData name="Mariana Tiemi Nakayama" userId="d435f599-c401-452f-9795-ab78fc59d1ba" providerId="ADAL" clId="{98090073-9B05-44A2-87C5-28AA68F8BAB8}" dt="2025-01-24T23:00:46.928" v="998"/>
          <ac:spMkLst>
            <pc:docMk/>
            <pc:sldMk cId="1612017952" sldId="269"/>
            <ac:spMk id="5" creationId="{58B841CF-42E8-E72A-C68C-59C830EE5769}"/>
          </ac:spMkLst>
        </pc:spChg>
        <pc:spChg chg="mod">
          <ac:chgData name="Mariana Tiemi Nakayama" userId="d435f599-c401-452f-9795-ab78fc59d1ba" providerId="ADAL" clId="{98090073-9B05-44A2-87C5-28AA68F8BAB8}" dt="2025-01-24T22:32:54.003" v="839"/>
          <ac:spMkLst>
            <pc:docMk/>
            <pc:sldMk cId="1612017952" sldId="269"/>
            <ac:spMk id="9" creationId="{F0A51A81-74C6-B116-65F3-F81CE2883D0A}"/>
          </ac:spMkLst>
        </pc:spChg>
        <pc:spChg chg="mod">
          <ac:chgData name="Mariana Tiemi Nakayama" userId="d435f599-c401-452f-9795-ab78fc59d1ba" providerId="ADAL" clId="{98090073-9B05-44A2-87C5-28AA68F8BAB8}" dt="2025-01-24T22:33:16.828" v="841" actId="1076"/>
          <ac:spMkLst>
            <pc:docMk/>
            <pc:sldMk cId="1612017952" sldId="269"/>
            <ac:spMk id="12" creationId="{4C3B2F93-EACA-5232-B793-0DF0B84144BF}"/>
          </ac:spMkLst>
        </pc:spChg>
      </pc:sldChg>
      <pc:sldChg chg="addSp delSp modSp add mod ord">
        <pc:chgData name="Mariana Tiemi Nakayama" userId="d435f599-c401-452f-9795-ab78fc59d1ba" providerId="ADAL" clId="{98090073-9B05-44A2-87C5-28AA68F8BAB8}" dt="2025-01-24T23:00:52.850" v="1000"/>
        <pc:sldMkLst>
          <pc:docMk/>
          <pc:sldMk cId="571668052" sldId="270"/>
        </pc:sldMkLst>
        <pc:spChg chg="mod">
          <ac:chgData name="Mariana Tiemi Nakayama" userId="d435f599-c401-452f-9795-ab78fc59d1ba" providerId="ADAL" clId="{98090073-9B05-44A2-87C5-28AA68F8BAB8}" dt="2025-01-24T22:33:41.351" v="846"/>
          <ac:spMkLst>
            <pc:docMk/>
            <pc:sldMk cId="571668052" sldId="270"/>
            <ac:spMk id="2" creationId="{60EF2ED5-1413-7105-CBC1-4D92FD8FAFC1}"/>
          </ac:spMkLst>
        </pc:spChg>
        <pc:spChg chg="mod">
          <ac:chgData name="Mariana Tiemi Nakayama" userId="d435f599-c401-452f-9795-ab78fc59d1ba" providerId="ADAL" clId="{98090073-9B05-44A2-87C5-28AA68F8BAB8}" dt="2025-01-24T22:33:53.627" v="847"/>
          <ac:spMkLst>
            <pc:docMk/>
            <pc:sldMk cId="571668052" sldId="270"/>
            <ac:spMk id="3" creationId="{12AFEE35-FEB2-3019-823E-0DC9269544FF}"/>
          </ac:spMkLst>
        </pc:spChg>
        <pc:spChg chg="del">
          <ac:chgData name="Mariana Tiemi Nakayama" userId="d435f599-c401-452f-9795-ab78fc59d1ba" providerId="ADAL" clId="{98090073-9B05-44A2-87C5-28AA68F8BAB8}" dt="2025-01-24T23:00:52.482" v="999" actId="478"/>
          <ac:spMkLst>
            <pc:docMk/>
            <pc:sldMk cId="571668052" sldId="270"/>
            <ac:spMk id="4" creationId="{5D5F7453-C991-8D79-72D6-14F7FEBB84F0}"/>
          </ac:spMkLst>
        </pc:spChg>
        <pc:spChg chg="add mod">
          <ac:chgData name="Mariana Tiemi Nakayama" userId="d435f599-c401-452f-9795-ab78fc59d1ba" providerId="ADAL" clId="{98090073-9B05-44A2-87C5-28AA68F8BAB8}" dt="2025-01-24T23:00:52.850" v="1000"/>
          <ac:spMkLst>
            <pc:docMk/>
            <pc:sldMk cId="571668052" sldId="270"/>
            <ac:spMk id="7" creationId="{D042989A-21FE-2C21-C4C2-CA3B7ED2FE4A}"/>
          </ac:spMkLst>
        </pc:spChg>
      </pc:sldChg>
      <pc:sldChg chg="addSp delSp modSp add mod ord">
        <pc:chgData name="Mariana Tiemi Nakayama" userId="d435f599-c401-452f-9795-ab78fc59d1ba" providerId="ADAL" clId="{98090073-9B05-44A2-87C5-28AA68F8BAB8}" dt="2025-01-24T23:00:59.061" v="1002"/>
        <pc:sldMkLst>
          <pc:docMk/>
          <pc:sldMk cId="1467073469" sldId="271"/>
        </pc:sldMkLst>
        <pc:spChg chg="mod">
          <ac:chgData name="Mariana Tiemi Nakayama" userId="d435f599-c401-452f-9795-ab78fc59d1ba" providerId="ADAL" clId="{98090073-9B05-44A2-87C5-28AA68F8BAB8}" dt="2025-01-24T22:34:19.830" v="853" actId="20577"/>
          <ac:spMkLst>
            <pc:docMk/>
            <pc:sldMk cId="1467073469" sldId="271"/>
            <ac:spMk id="2" creationId="{99AB0E2C-6072-C023-0390-B19CB508919D}"/>
          </ac:spMkLst>
        </pc:spChg>
        <pc:spChg chg="del">
          <ac:chgData name="Mariana Tiemi Nakayama" userId="d435f599-c401-452f-9795-ab78fc59d1ba" providerId="ADAL" clId="{98090073-9B05-44A2-87C5-28AA68F8BAB8}" dt="2025-01-24T23:00:58.691" v="1001" actId="478"/>
          <ac:spMkLst>
            <pc:docMk/>
            <pc:sldMk cId="1467073469" sldId="271"/>
            <ac:spMk id="3" creationId="{461F8E55-FEEB-908F-F14A-FEC8FDA31F84}"/>
          </ac:spMkLst>
        </pc:spChg>
        <pc:spChg chg="add mod">
          <ac:chgData name="Mariana Tiemi Nakayama" userId="d435f599-c401-452f-9795-ab78fc59d1ba" providerId="ADAL" clId="{98090073-9B05-44A2-87C5-28AA68F8BAB8}" dt="2025-01-24T23:00:59.061" v="1002"/>
          <ac:spMkLst>
            <pc:docMk/>
            <pc:sldMk cId="1467073469" sldId="271"/>
            <ac:spMk id="5" creationId="{6C6FA8A8-808D-D7D3-9159-FD94EB7ACFCD}"/>
          </ac:spMkLst>
        </pc:spChg>
        <pc:spChg chg="mod">
          <ac:chgData name="Mariana Tiemi Nakayama" userId="d435f599-c401-452f-9795-ab78fc59d1ba" providerId="ADAL" clId="{98090073-9B05-44A2-87C5-28AA68F8BAB8}" dt="2025-01-24T22:35:51.975" v="861" actId="1076"/>
          <ac:spMkLst>
            <pc:docMk/>
            <pc:sldMk cId="1467073469" sldId="271"/>
            <ac:spMk id="8" creationId="{1BB5E7EE-B5A5-7ED0-C6F7-428C5C5E3043}"/>
          </ac:spMkLst>
        </pc:spChg>
        <pc:spChg chg="mod">
          <ac:chgData name="Mariana Tiemi Nakayama" userId="d435f599-c401-452f-9795-ab78fc59d1ba" providerId="ADAL" clId="{98090073-9B05-44A2-87C5-28AA68F8BAB8}" dt="2025-01-24T22:34:15.749" v="851"/>
          <ac:spMkLst>
            <pc:docMk/>
            <pc:sldMk cId="1467073469" sldId="271"/>
            <ac:spMk id="9" creationId="{F0A51A81-74C6-B116-65F3-F81CE2883D0A}"/>
          </ac:spMkLst>
        </pc:spChg>
        <pc:spChg chg="mod">
          <ac:chgData name="Mariana Tiemi Nakayama" userId="d435f599-c401-452f-9795-ab78fc59d1ba" providerId="ADAL" clId="{98090073-9B05-44A2-87C5-28AA68F8BAB8}" dt="2025-01-24T22:36:01.480" v="862" actId="1076"/>
          <ac:spMkLst>
            <pc:docMk/>
            <pc:sldMk cId="1467073469" sldId="271"/>
            <ac:spMk id="12" creationId="{4C3B2F93-EACA-5232-B793-0DF0B84144BF}"/>
          </ac:spMkLst>
        </pc:spChg>
      </pc:sldChg>
      <pc:sldChg chg="addSp delSp modSp add mod ord">
        <pc:chgData name="Mariana Tiemi Nakayama" userId="d435f599-c401-452f-9795-ab78fc59d1ba" providerId="ADAL" clId="{98090073-9B05-44A2-87C5-28AA68F8BAB8}" dt="2025-01-24T23:01:06.692" v="1004"/>
        <pc:sldMkLst>
          <pc:docMk/>
          <pc:sldMk cId="1641334142" sldId="272"/>
        </pc:sldMkLst>
        <pc:spChg chg="mod">
          <ac:chgData name="Mariana Tiemi Nakayama" userId="d435f599-c401-452f-9795-ab78fc59d1ba" providerId="ADAL" clId="{98090073-9B05-44A2-87C5-28AA68F8BAB8}" dt="2025-01-24T22:36:24.274" v="866"/>
          <ac:spMkLst>
            <pc:docMk/>
            <pc:sldMk cId="1641334142" sldId="272"/>
            <ac:spMk id="2" creationId="{60EF2ED5-1413-7105-CBC1-4D92FD8FAFC1}"/>
          </ac:spMkLst>
        </pc:spChg>
        <pc:spChg chg="mod">
          <ac:chgData name="Mariana Tiemi Nakayama" userId="d435f599-c401-452f-9795-ab78fc59d1ba" providerId="ADAL" clId="{98090073-9B05-44A2-87C5-28AA68F8BAB8}" dt="2025-01-24T22:36:48.060" v="867"/>
          <ac:spMkLst>
            <pc:docMk/>
            <pc:sldMk cId="1641334142" sldId="272"/>
            <ac:spMk id="3" creationId="{12AFEE35-FEB2-3019-823E-0DC9269544FF}"/>
          </ac:spMkLst>
        </pc:spChg>
        <pc:spChg chg="del">
          <ac:chgData name="Mariana Tiemi Nakayama" userId="d435f599-c401-452f-9795-ab78fc59d1ba" providerId="ADAL" clId="{98090073-9B05-44A2-87C5-28AA68F8BAB8}" dt="2025-01-24T23:01:05.650" v="1003" actId="478"/>
          <ac:spMkLst>
            <pc:docMk/>
            <pc:sldMk cId="1641334142" sldId="272"/>
            <ac:spMk id="4" creationId="{0CECF7B3-A5E3-6C46-B4E8-077D362CBA8C}"/>
          </ac:spMkLst>
        </pc:spChg>
        <pc:spChg chg="add mod">
          <ac:chgData name="Mariana Tiemi Nakayama" userId="d435f599-c401-452f-9795-ab78fc59d1ba" providerId="ADAL" clId="{98090073-9B05-44A2-87C5-28AA68F8BAB8}" dt="2025-01-24T23:01:06.692" v="1004"/>
          <ac:spMkLst>
            <pc:docMk/>
            <pc:sldMk cId="1641334142" sldId="272"/>
            <ac:spMk id="7" creationId="{1EE5ECBF-DDFB-5D31-7558-C532FC50CBA4}"/>
          </ac:spMkLst>
        </pc:spChg>
      </pc:sldChg>
      <pc:sldChg chg="addSp delSp modSp add mod ord">
        <pc:chgData name="Mariana Tiemi Nakayama" userId="d435f599-c401-452f-9795-ab78fc59d1ba" providerId="ADAL" clId="{98090073-9B05-44A2-87C5-28AA68F8BAB8}" dt="2025-01-24T23:01:11.988" v="1006"/>
        <pc:sldMkLst>
          <pc:docMk/>
          <pc:sldMk cId="629149165" sldId="273"/>
        </pc:sldMkLst>
        <pc:spChg chg="add mod">
          <ac:chgData name="Mariana Tiemi Nakayama" userId="d435f599-c401-452f-9795-ab78fc59d1ba" providerId="ADAL" clId="{98090073-9B05-44A2-87C5-28AA68F8BAB8}" dt="2025-01-24T23:01:11.988" v="1006"/>
          <ac:spMkLst>
            <pc:docMk/>
            <pc:sldMk cId="629149165" sldId="273"/>
            <ac:spMk id="2" creationId="{68CA363E-16C2-AE30-227A-B8C0490542E3}"/>
          </ac:spMkLst>
        </pc:spChg>
        <pc:spChg chg="del mod">
          <ac:chgData name="Mariana Tiemi Nakayama" userId="d435f599-c401-452f-9795-ab78fc59d1ba" providerId="ADAL" clId="{98090073-9B05-44A2-87C5-28AA68F8BAB8}" dt="2025-01-24T22:43:13.712" v="874" actId="478"/>
          <ac:spMkLst>
            <pc:docMk/>
            <pc:sldMk cId="629149165" sldId="273"/>
            <ac:spMk id="2" creationId="{99AB0E2C-6072-C023-0390-B19CB508919D}"/>
          </ac:spMkLst>
        </pc:spChg>
        <pc:spChg chg="del">
          <ac:chgData name="Mariana Tiemi Nakayama" userId="d435f599-c401-452f-9795-ab78fc59d1ba" providerId="ADAL" clId="{98090073-9B05-44A2-87C5-28AA68F8BAB8}" dt="2025-01-24T23:01:11.643" v="1005" actId="478"/>
          <ac:spMkLst>
            <pc:docMk/>
            <pc:sldMk cId="629149165" sldId="273"/>
            <ac:spMk id="3" creationId="{CDAA942A-1B93-2D7B-F2A2-117D013D93D2}"/>
          </ac:spMkLst>
        </pc:spChg>
        <pc:spChg chg="mod">
          <ac:chgData name="Mariana Tiemi Nakayama" userId="d435f599-c401-452f-9795-ab78fc59d1ba" providerId="ADAL" clId="{98090073-9B05-44A2-87C5-28AA68F8BAB8}" dt="2025-01-24T22:44:50.769" v="887" actId="1076"/>
          <ac:spMkLst>
            <pc:docMk/>
            <pc:sldMk cId="629149165" sldId="273"/>
            <ac:spMk id="8" creationId="{1BB5E7EE-B5A5-7ED0-C6F7-428C5C5E3043}"/>
          </ac:spMkLst>
        </pc:spChg>
        <pc:spChg chg="mod">
          <ac:chgData name="Mariana Tiemi Nakayama" userId="d435f599-c401-452f-9795-ab78fc59d1ba" providerId="ADAL" clId="{98090073-9B05-44A2-87C5-28AA68F8BAB8}" dt="2025-01-24T22:44:43.336" v="885" actId="1076"/>
          <ac:spMkLst>
            <pc:docMk/>
            <pc:sldMk cId="629149165" sldId="273"/>
            <ac:spMk id="9" creationId="{F0A51A81-74C6-B116-65F3-F81CE2883D0A}"/>
          </ac:spMkLst>
        </pc:spChg>
        <pc:spChg chg="mod">
          <ac:chgData name="Mariana Tiemi Nakayama" userId="d435f599-c401-452f-9795-ab78fc59d1ba" providerId="ADAL" clId="{98090073-9B05-44A2-87C5-28AA68F8BAB8}" dt="2025-01-24T22:44:59.283" v="888" actId="1076"/>
          <ac:spMkLst>
            <pc:docMk/>
            <pc:sldMk cId="629149165" sldId="273"/>
            <ac:spMk id="10" creationId="{C7AD0FC9-85F3-87FF-69D0-CB641693CA3F}"/>
          </ac:spMkLst>
        </pc:spChg>
        <pc:spChg chg="del mod">
          <ac:chgData name="Mariana Tiemi Nakayama" userId="d435f599-c401-452f-9795-ab78fc59d1ba" providerId="ADAL" clId="{98090073-9B05-44A2-87C5-28AA68F8BAB8}" dt="2025-01-24T22:45:07.671" v="890" actId="478"/>
          <ac:spMkLst>
            <pc:docMk/>
            <pc:sldMk cId="629149165" sldId="273"/>
            <ac:spMk id="12" creationId="{4C3B2F93-EACA-5232-B793-0DF0B84144BF}"/>
          </ac:spMkLst>
        </pc:spChg>
      </pc:sldChg>
      <pc:sldChg chg="addSp delSp modSp add mod ord">
        <pc:chgData name="Mariana Tiemi Nakayama" userId="d435f599-c401-452f-9795-ab78fc59d1ba" providerId="ADAL" clId="{98090073-9B05-44A2-87C5-28AA68F8BAB8}" dt="2025-01-24T23:01:22.211" v="1008"/>
        <pc:sldMkLst>
          <pc:docMk/>
          <pc:sldMk cId="479301650" sldId="274"/>
        </pc:sldMkLst>
        <pc:spChg chg="mod">
          <ac:chgData name="Mariana Tiemi Nakayama" userId="d435f599-c401-452f-9795-ab78fc59d1ba" providerId="ADAL" clId="{98090073-9B05-44A2-87C5-28AA68F8BAB8}" dt="2025-01-24T22:46:55.536" v="903" actId="255"/>
          <ac:spMkLst>
            <pc:docMk/>
            <pc:sldMk cId="479301650" sldId="274"/>
            <ac:spMk id="2" creationId="{60EF2ED5-1413-7105-CBC1-4D92FD8FAFC1}"/>
          </ac:spMkLst>
        </pc:spChg>
        <pc:spChg chg="mod">
          <ac:chgData name="Mariana Tiemi Nakayama" userId="d435f599-c401-452f-9795-ab78fc59d1ba" providerId="ADAL" clId="{98090073-9B05-44A2-87C5-28AA68F8BAB8}" dt="2025-01-24T22:47:06.959" v="904" actId="113"/>
          <ac:spMkLst>
            <pc:docMk/>
            <pc:sldMk cId="479301650" sldId="274"/>
            <ac:spMk id="3" creationId="{12AFEE35-FEB2-3019-823E-0DC9269544FF}"/>
          </ac:spMkLst>
        </pc:spChg>
        <pc:spChg chg="del">
          <ac:chgData name="Mariana Tiemi Nakayama" userId="d435f599-c401-452f-9795-ab78fc59d1ba" providerId="ADAL" clId="{98090073-9B05-44A2-87C5-28AA68F8BAB8}" dt="2025-01-24T23:01:16.888" v="1007" actId="478"/>
          <ac:spMkLst>
            <pc:docMk/>
            <pc:sldMk cId="479301650" sldId="274"/>
            <ac:spMk id="4" creationId="{142BC617-6DEF-9B6F-0810-07BC4CC17A06}"/>
          </ac:spMkLst>
        </pc:spChg>
        <pc:spChg chg="add mod">
          <ac:chgData name="Mariana Tiemi Nakayama" userId="d435f599-c401-452f-9795-ab78fc59d1ba" providerId="ADAL" clId="{98090073-9B05-44A2-87C5-28AA68F8BAB8}" dt="2025-01-24T23:01:22.211" v="1008"/>
          <ac:spMkLst>
            <pc:docMk/>
            <pc:sldMk cId="479301650" sldId="274"/>
            <ac:spMk id="7" creationId="{CC87BB66-690B-B10C-4347-F5142CEBB1E7}"/>
          </ac:spMkLst>
        </pc:spChg>
      </pc:sldChg>
      <pc:sldChg chg="modSp add mod ord">
        <pc:chgData name="Mariana Tiemi Nakayama" userId="d435f599-c401-452f-9795-ab78fc59d1ba" providerId="ADAL" clId="{98090073-9B05-44A2-87C5-28AA68F8BAB8}" dt="2025-01-24T23:14:09.117" v="1301" actId="6549"/>
        <pc:sldMkLst>
          <pc:docMk/>
          <pc:sldMk cId="2992991076" sldId="275"/>
        </pc:sldMkLst>
        <pc:spChg chg="mod">
          <ac:chgData name="Mariana Tiemi Nakayama" userId="d435f599-c401-452f-9795-ab78fc59d1ba" providerId="ADAL" clId="{98090073-9B05-44A2-87C5-28AA68F8BAB8}" dt="2025-01-24T23:14:09.117" v="1301" actId="6549"/>
          <ac:spMkLst>
            <pc:docMk/>
            <pc:sldMk cId="2992991076" sldId="275"/>
            <ac:spMk id="8" creationId="{1BB5E7EE-B5A5-7ED0-C6F7-428C5C5E3043}"/>
          </ac:spMkLst>
        </pc:spChg>
        <pc:spChg chg="mod">
          <ac:chgData name="Mariana Tiemi Nakayama" userId="d435f599-c401-452f-9795-ab78fc59d1ba" providerId="ADAL" clId="{98090073-9B05-44A2-87C5-28AA68F8BAB8}" dt="2025-01-24T23:02:01.608" v="1027" actId="255"/>
          <ac:spMkLst>
            <pc:docMk/>
            <pc:sldMk cId="2992991076" sldId="275"/>
            <ac:spMk id="9" creationId="{F0A51A81-74C6-B116-65F3-F81CE2883D0A}"/>
          </ac:spMkLst>
        </pc:spChg>
      </pc:sldChg>
      <pc:sldChg chg="addSp delSp modSp add mod ord">
        <pc:chgData name="Mariana Tiemi Nakayama" userId="d435f599-c401-452f-9795-ab78fc59d1ba" providerId="ADAL" clId="{98090073-9B05-44A2-87C5-28AA68F8BAB8}" dt="2025-01-24T23:19:02.875" v="1371" actId="1076"/>
        <pc:sldMkLst>
          <pc:docMk/>
          <pc:sldMk cId="255175071" sldId="276"/>
        </pc:sldMkLst>
        <pc:spChg chg="mod">
          <ac:chgData name="Mariana Tiemi Nakayama" userId="d435f599-c401-452f-9795-ab78fc59d1ba" providerId="ADAL" clId="{98090073-9B05-44A2-87C5-28AA68F8BAB8}" dt="2025-01-24T23:04:28.889" v="1166" actId="255"/>
          <ac:spMkLst>
            <pc:docMk/>
            <pc:sldMk cId="255175071" sldId="276"/>
            <ac:spMk id="2" creationId="{60EF2ED5-1413-7105-CBC1-4D92FD8FAFC1}"/>
          </ac:spMkLst>
        </pc:spChg>
        <pc:spChg chg="mod">
          <ac:chgData name="Mariana Tiemi Nakayama" userId="d435f599-c401-452f-9795-ab78fc59d1ba" providerId="ADAL" clId="{98090073-9B05-44A2-87C5-28AA68F8BAB8}" dt="2025-01-24T23:06:21.842" v="1297" actId="20577"/>
          <ac:spMkLst>
            <pc:docMk/>
            <pc:sldMk cId="255175071" sldId="276"/>
            <ac:spMk id="3" creationId="{12AFEE35-FEB2-3019-823E-0DC9269544FF}"/>
          </ac:spMkLst>
        </pc:spChg>
        <pc:spChg chg="add del">
          <ac:chgData name="Mariana Tiemi Nakayama" userId="d435f599-c401-452f-9795-ab78fc59d1ba" providerId="ADAL" clId="{98090073-9B05-44A2-87C5-28AA68F8BAB8}" dt="2025-01-24T23:05:18.547" v="1173" actId="478"/>
          <ac:spMkLst>
            <pc:docMk/>
            <pc:sldMk cId="255175071" sldId="276"/>
            <ac:spMk id="4" creationId="{50A8C2CD-1D4B-A190-3DEC-9068DCAC3862}"/>
          </ac:spMkLst>
        </pc:spChg>
        <pc:spChg chg="add del mod">
          <ac:chgData name="Mariana Tiemi Nakayama" userId="d435f599-c401-452f-9795-ab78fc59d1ba" providerId="ADAL" clId="{98090073-9B05-44A2-87C5-28AA68F8BAB8}" dt="2025-01-24T23:18:20.658" v="1342" actId="478"/>
          <ac:spMkLst>
            <pc:docMk/>
            <pc:sldMk cId="255175071" sldId="276"/>
            <ac:spMk id="8" creationId="{A2EA2F6C-22B2-776A-7AB4-037290D693BB}"/>
          </ac:spMkLst>
        </pc:spChg>
        <pc:spChg chg="add mod">
          <ac:chgData name="Mariana Tiemi Nakayama" userId="d435f599-c401-452f-9795-ab78fc59d1ba" providerId="ADAL" clId="{98090073-9B05-44A2-87C5-28AA68F8BAB8}" dt="2025-01-24T23:18:31.287" v="1344" actId="1076"/>
          <ac:spMkLst>
            <pc:docMk/>
            <pc:sldMk cId="255175071" sldId="276"/>
            <ac:spMk id="9" creationId="{FAAC9F84-CE29-05A7-4A53-CDCF818D9A3C}"/>
          </ac:spMkLst>
        </pc:spChg>
        <pc:spChg chg="add mod">
          <ac:chgData name="Mariana Tiemi Nakayama" userId="d435f599-c401-452f-9795-ab78fc59d1ba" providerId="ADAL" clId="{98090073-9B05-44A2-87C5-28AA68F8BAB8}" dt="2025-01-24T23:19:02.875" v="1371" actId="1076"/>
          <ac:spMkLst>
            <pc:docMk/>
            <pc:sldMk cId="255175071" sldId="276"/>
            <ac:spMk id="10" creationId="{074578DA-102A-DD48-3D2D-5CEC88ECD91D}"/>
          </ac:spMkLst>
        </pc:spChg>
        <pc:picChg chg="add mod">
          <ac:chgData name="Mariana Tiemi Nakayama" userId="d435f599-c401-452f-9795-ab78fc59d1ba" providerId="ADAL" clId="{98090073-9B05-44A2-87C5-28AA68F8BAB8}" dt="2025-01-24T23:14:20.979" v="1302" actId="1076"/>
          <ac:picMkLst>
            <pc:docMk/>
            <pc:sldMk cId="255175071" sldId="276"/>
            <ac:picMk id="1026" creationId="{00CEA85F-2B14-D5C7-37FB-BDB8957CB672}"/>
          </ac:picMkLst>
        </pc:picChg>
      </pc:sldChg>
      <pc:sldMasterChg chg="modSldLayout">
        <pc:chgData name="Mariana Tiemi Nakayama" userId="d435f599-c401-452f-9795-ab78fc59d1ba" providerId="ADAL" clId="{98090073-9B05-44A2-87C5-28AA68F8BAB8}" dt="2025-01-24T22:57:50.740" v="972" actId="735"/>
        <pc:sldMasterMkLst>
          <pc:docMk/>
          <pc:sldMasterMk cId="2136517700" sldId="2147483660"/>
        </pc:sldMasterMkLst>
        <pc:sldLayoutChg chg="modSp">
          <pc:chgData name="Mariana Tiemi Nakayama" userId="d435f599-c401-452f-9795-ab78fc59d1ba" providerId="ADAL" clId="{98090073-9B05-44A2-87C5-28AA68F8BAB8}" dt="2025-01-24T22:57:50.740" v="972" actId="735"/>
          <pc:sldLayoutMkLst>
            <pc:docMk/>
            <pc:sldMasterMk cId="2136517700" sldId="2147483660"/>
            <pc:sldLayoutMk cId="2141025384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3334F-4016-477B-835D-2BC4CE675D57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A263F4-F2C6-4735-9623-7E2A5330CC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394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FF012-B38B-42A3-863F-8693C2C857A3}" type="datetime1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INVESTIDORES INICIANTES - MARIANA NAKAYAMA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433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81526-DAC1-42F7-A91E-3AD1A2812518}" type="datetime1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INVESTIDORES INICIANTES - MARIANA NAKAYAMA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14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E2181-B88B-4933-BE23-AC8794DE59A4}" type="datetime1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INVESTIDORES INICIANTES - MARIANA NAKAYAMA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04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A97B-BBA7-4179-A216-A08146BB5114}" type="datetime1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INVESTIDORES INICIANTES - MARIANA NAKAYAMA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025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88372-47AA-438D-B130-1D2E29348C19}" type="datetime1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INVESTIDORES INICIANTES - MARIANA NAKAYAMA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55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1C50A-D868-47EC-9156-FF48B8035BA5}" type="datetime1">
              <a:rPr lang="pt-BR" smtClean="0"/>
              <a:t>24/01/2025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INVESTIDORES INICIANTES - MARIANA NAKAYAMA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316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E856-C43F-4459-AE50-6AF0518A71FB}" type="datetime1">
              <a:rPr lang="pt-BR" smtClean="0"/>
              <a:t>24/01/2025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INVESTIDORES INICIANTES - MARIANA NAKAYAMA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48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785FE-BF0A-4BE2-929C-82570060A2DC}" type="datetime1">
              <a:rPr lang="pt-BR" smtClean="0"/>
              <a:t>24/01/2025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INVESTIDORES INICIANTES - MARIANA NAKAYAMA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062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06C0-327E-4A87-A9BD-7AF7B3E6E7C9}" type="datetime1">
              <a:rPr lang="pt-BR" smtClean="0"/>
              <a:t>24/01/2025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INVESTIDORES INICIANTES - MARIANA NAKAYAMA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35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3495-4163-4F2A-88DA-0A3183463502}" type="datetime1">
              <a:rPr lang="pt-BR" smtClean="0"/>
              <a:t>24/01/2025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INVESTIDORES INICIANTES - MARIANA NAKAYAMA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67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5DCAA-8EDE-40DE-B96B-661D5D1CD344}" type="datetime1">
              <a:rPr lang="pt-BR" smtClean="0"/>
              <a:t>24/01/2025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GUIA PARA INVESTIDORES INICIANTES - MARIANA NAKAYAMA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2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1C181-4348-406F-9EEA-A1AAA6120B1F}" type="datetime1">
              <a:rPr lang="pt-BR" smtClean="0"/>
              <a:t>24/01/2025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GUIA PARA INVESTIDORES INICIANTES - MARIANA NAKAYAMA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C8976-8B0A-4567-A0D6-F6FB6DC4D6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517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F9CD7C9-640E-1DE4-8455-E63ADC73D0A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53947"/>
          </a:solidFill>
          <a:ln>
            <a:noFill/>
          </a:ln>
          <a:effectLst>
            <a:outerShdw blurRad="50800" dist="38100" dir="5400000" algn="t" rotWithShape="0">
              <a:srgbClr val="201F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A686107F-42CA-CC3C-D7E3-1F1133220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07" y="4201715"/>
            <a:ext cx="7037785" cy="7037785"/>
          </a:xfrm>
          <a:prstGeom prst="rect">
            <a:avLst/>
          </a:prstGeom>
          <a:effectLst/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3DBF7BA-93BF-529C-5911-CF0494ED9CD4}"/>
              </a:ext>
            </a:extLst>
          </p:cNvPr>
          <p:cNvSpPr txBox="1"/>
          <p:nvPr/>
        </p:nvSpPr>
        <p:spPr>
          <a:xfrm>
            <a:off x="1281707" y="593869"/>
            <a:ext cx="72907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rgbClr val="E6E0BD"/>
                </a:solidFill>
                <a:latin typeface="Impact" panose="020B0806030902050204" pitchFamily="34" charset="0"/>
              </a:rPr>
              <a:t>SEU DINHEIRO, SEU FUTURO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8CADB2A-8362-F643-6932-654B55E0EAB8}"/>
              </a:ext>
            </a:extLst>
          </p:cNvPr>
          <p:cNvSpPr txBox="1"/>
          <p:nvPr/>
        </p:nvSpPr>
        <p:spPr>
          <a:xfrm>
            <a:off x="1279444" y="3281971"/>
            <a:ext cx="754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E8C784"/>
                </a:solidFill>
              </a:rPr>
              <a:t>COMECE A INVESTIR COM CONFIANÇA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5319E5D-7B5D-E20F-14A2-69A4DB697427}"/>
              </a:ext>
            </a:extLst>
          </p:cNvPr>
          <p:cNvSpPr txBox="1"/>
          <p:nvPr/>
        </p:nvSpPr>
        <p:spPr>
          <a:xfrm>
            <a:off x="1905000" y="11465152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CBDCCA"/>
                </a:solidFill>
              </a:rPr>
              <a:t>UM GUIA SIMPLES PARA INICIANTES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A6C0C80-0319-748C-4498-6A9973D9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1</a:t>
            </a:fld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A35B4E9-7F1C-95D8-215C-88A4FF86927D}"/>
              </a:ext>
            </a:extLst>
          </p:cNvPr>
          <p:cNvSpPr txBox="1"/>
          <p:nvPr/>
        </p:nvSpPr>
        <p:spPr>
          <a:xfrm>
            <a:off x="4000500" y="1562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7C5311-D2A9-872B-CD56-0887FB32C91F}"/>
              </a:ext>
            </a:extLst>
          </p:cNvPr>
          <p:cNvSpPr/>
          <p:nvPr/>
        </p:nvSpPr>
        <p:spPr>
          <a:xfrm>
            <a:off x="2647951" y="12111554"/>
            <a:ext cx="4132897" cy="523219"/>
          </a:xfrm>
          <a:prstGeom prst="rect">
            <a:avLst/>
          </a:prstGeom>
          <a:solidFill>
            <a:srgbClr val="6A87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6807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F2ED5-1413-7105-CBC1-4D92FD8F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FEE35-FEB2-3019-823E-0DC92695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Investir em ações significa comprar uma parte de uma empresa e se beneficiar de seus lucros e crescimento.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	•	Como funciona: Você lucra com a valorização das ações ou com o pagamento de dividendos.</a:t>
            </a: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	•	Exemplo: Comprar ações da Petrobras (PETR4) e receber dividendos trimestrais.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Como começar: Abra conta em uma corretora, pesquise empresas confiáveis e comece com pouco dinheiro para entender o mercado.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E3CB9A-E85D-0771-286E-AB14D6D174D8}"/>
              </a:ext>
            </a:extLst>
          </p:cNvPr>
          <p:cNvSpPr/>
          <p:nvPr/>
        </p:nvSpPr>
        <p:spPr>
          <a:xfrm>
            <a:off x="828675" y="2495550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231781-D852-39F4-BF5C-5E100E68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10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9DFC0BD-CB22-B66B-A84B-5DFD123D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3374289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BB5E7EE-B5A5-7ED0-C6F7-428C5C5E304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53947"/>
          </a:solidFill>
          <a:ln>
            <a:noFill/>
          </a:ln>
          <a:effectLst>
            <a:outerShdw blurRad="50800" dist="38100" dir="5400000" algn="t" rotWithShape="0">
              <a:srgbClr val="201F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AB0E2C-6072-C023-0390-B19CB508919D}"/>
              </a:ext>
            </a:extLst>
          </p:cNvPr>
          <p:cNvSpPr txBox="1"/>
          <p:nvPr/>
        </p:nvSpPr>
        <p:spPr>
          <a:xfrm>
            <a:off x="2752724" y="2519986"/>
            <a:ext cx="4391026" cy="4708981"/>
          </a:xfrm>
          <a:prstGeom prst="rect">
            <a:avLst/>
          </a:prstGeom>
          <a:solidFill>
            <a:srgbClr val="25394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0" b="1" dirty="0">
                <a:ln w="31750">
                  <a:solidFill>
                    <a:srgbClr val="E8C784"/>
                  </a:solidFill>
                  <a:prstDash val="solid"/>
                </a:ln>
                <a:solidFill>
                  <a:srgbClr val="253947"/>
                </a:solidFill>
                <a:effectLst>
                  <a:glow>
                    <a:srgbClr val="E8C784">
                      <a:alpha val="40000"/>
                    </a:srgbClr>
                  </a:glow>
                </a:effectLst>
                <a:ea typeface="STCaiyun" panose="020B0503020204020204" pitchFamily="2" charset="-122"/>
              </a:rPr>
              <a:t>05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A51A81-74C6-B116-65F3-F81CE2883D0A}"/>
              </a:ext>
            </a:extLst>
          </p:cNvPr>
          <p:cNvSpPr txBox="1"/>
          <p:nvPr/>
        </p:nvSpPr>
        <p:spPr>
          <a:xfrm>
            <a:off x="652461" y="7465574"/>
            <a:ext cx="8429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solidFill>
                  <a:srgbClr val="E6E0BD"/>
                </a:solidFill>
                <a:latin typeface="Impact" panose="020B0806030902050204" pitchFamily="34" charset="0"/>
              </a:rPr>
              <a:t>Fundos Imobiliários (FIIs)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AD0FC9-85F3-87FF-69D0-CB641693CA3F}"/>
              </a:ext>
            </a:extLst>
          </p:cNvPr>
          <p:cNvSpPr/>
          <p:nvPr/>
        </p:nvSpPr>
        <p:spPr>
          <a:xfrm>
            <a:off x="828675" y="8782050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3B2F93-EACA-5232-B793-0DF0B84144BF}"/>
              </a:ext>
            </a:extLst>
          </p:cNvPr>
          <p:cNvSpPr txBox="1"/>
          <p:nvPr/>
        </p:nvSpPr>
        <p:spPr>
          <a:xfrm>
            <a:off x="3143250" y="10293817"/>
            <a:ext cx="683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Renda com Imóveis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21455F-FA75-47DA-2DB1-269EC3B0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11</a:t>
            </a:fld>
            <a:endParaRPr lang="pt-BR"/>
          </a:p>
        </p:txBody>
      </p:sp>
      <p:sp>
        <p:nvSpPr>
          <p:cNvPr id="5" name="Espaço Reservado para Rodapé 6">
            <a:extLst>
              <a:ext uri="{FF2B5EF4-FFF2-40B4-BE49-F238E27FC236}">
                <a16:creationId xmlns:a16="http://schemas.microsoft.com/office/drawing/2014/main" id="{3F84912B-AEA9-F30F-7DF1-FD1835F81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349890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F2ED5-1413-7105-CBC1-4D92FD8F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FUNDOS IMOBILIÁRIOS (FIIS)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FEE35-FEB2-3019-823E-0DC92695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FIIs são uma maneira de investir no mercado imobiliário sem comprar um imóvel físico.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	•	Como funciona: Você adquire cotas de fundos que investem em prédios, shoppings ou galpões logísticos e recebe aluguel proporcional.</a:t>
            </a: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	•	Exemplo: FII de shopping centers – paga rendimentos mensais isentos de imposto para pessoas físicas.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Como começar: Procure FIIs na bolsa de valores e avalie o histórico de pagamento de dividendos.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E3CB9A-E85D-0771-286E-AB14D6D174D8}"/>
              </a:ext>
            </a:extLst>
          </p:cNvPr>
          <p:cNvSpPr/>
          <p:nvPr/>
        </p:nvSpPr>
        <p:spPr>
          <a:xfrm>
            <a:off x="828675" y="2495550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5497C0-9861-A2D7-740B-B8AD47B5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12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FC5C27C-E7B2-C2DC-67A3-F473D65C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3795837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BB5E7EE-B5A5-7ED0-C6F7-428C5C5E304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53947"/>
          </a:solidFill>
          <a:ln>
            <a:noFill/>
          </a:ln>
          <a:effectLst>
            <a:outerShdw blurRad="50800" dist="38100" dir="5400000" algn="t" rotWithShape="0">
              <a:srgbClr val="201F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AB0E2C-6072-C023-0390-B19CB508919D}"/>
              </a:ext>
            </a:extLst>
          </p:cNvPr>
          <p:cNvSpPr txBox="1"/>
          <p:nvPr/>
        </p:nvSpPr>
        <p:spPr>
          <a:xfrm>
            <a:off x="2752724" y="2519986"/>
            <a:ext cx="4391026" cy="4708981"/>
          </a:xfrm>
          <a:prstGeom prst="rect">
            <a:avLst/>
          </a:prstGeom>
          <a:solidFill>
            <a:srgbClr val="25394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0" b="1" dirty="0">
                <a:ln w="31750">
                  <a:solidFill>
                    <a:srgbClr val="E8C784"/>
                  </a:solidFill>
                  <a:prstDash val="solid"/>
                </a:ln>
                <a:solidFill>
                  <a:srgbClr val="253947"/>
                </a:solidFill>
                <a:effectLst>
                  <a:glow>
                    <a:srgbClr val="E8C784">
                      <a:alpha val="40000"/>
                    </a:srgbClr>
                  </a:glow>
                </a:effectLst>
                <a:ea typeface="STCaiyun" panose="020B0503020204020204" pitchFamily="2" charset="-122"/>
              </a:rPr>
              <a:t>06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A51A81-74C6-B116-65F3-F81CE2883D0A}"/>
              </a:ext>
            </a:extLst>
          </p:cNvPr>
          <p:cNvSpPr txBox="1"/>
          <p:nvPr/>
        </p:nvSpPr>
        <p:spPr>
          <a:xfrm>
            <a:off x="828675" y="7096242"/>
            <a:ext cx="7943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E6E0BD"/>
                </a:solidFill>
                <a:latin typeface="Impact" panose="020B0806030902050204" pitchFamily="34" charset="0"/>
              </a:rPr>
              <a:t>CRIPTOMOEDAS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AD0FC9-85F3-87FF-69D0-CB641693CA3F}"/>
              </a:ext>
            </a:extLst>
          </p:cNvPr>
          <p:cNvSpPr/>
          <p:nvPr/>
        </p:nvSpPr>
        <p:spPr>
          <a:xfrm>
            <a:off x="828675" y="8782050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3B2F93-EACA-5232-B793-0DF0B84144BF}"/>
              </a:ext>
            </a:extLst>
          </p:cNvPr>
          <p:cNvSpPr txBox="1"/>
          <p:nvPr/>
        </p:nvSpPr>
        <p:spPr>
          <a:xfrm>
            <a:off x="2914650" y="10281614"/>
            <a:ext cx="683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Oportunidade e Risco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8AF3E1-F76F-2790-00C1-107B9ADD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13</a:t>
            </a:fld>
            <a:endParaRPr lang="pt-BR"/>
          </a:p>
        </p:txBody>
      </p:sp>
      <p:sp>
        <p:nvSpPr>
          <p:cNvPr id="5" name="Espaço Reservado para Rodapé 6">
            <a:extLst>
              <a:ext uri="{FF2B5EF4-FFF2-40B4-BE49-F238E27FC236}">
                <a16:creationId xmlns:a16="http://schemas.microsoft.com/office/drawing/2014/main" id="{58B841CF-42E8-E72A-C68C-59C830EE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1612017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F2ED5-1413-7105-CBC1-4D92FD8F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CRIPTOMOEDAS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FEE35-FEB2-3019-823E-0DC92695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Criptomoedas são ativos digitais baseados em blockchain.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	•	Como funciona: Você compra moedas digitais como o Bitcoin, que pode se valorizar ao longo do tempo.</a:t>
            </a: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	•	Exemplo: Comprar Bitcoin e acompanhar sua valorização no mercado.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Como começar: Escolha uma </a:t>
            </a:r>
            <a:r>
              <a:rPr lang="pt-BR" sz="3200" dirty="0" err="1">
                <a:effectLst/>
                <a:ea typeface="Calibri" panose="020F0502020204030204" pitchFamily="34" charset="0"/>
              </a:rPr>
              <a:t>exchange</a:t>
            </a:r>
            <a:r>
              <a:rPr lang="pt-BR" sz="3200" dirty="0">
                <a:effectLst/>
                <a:ea typeface="Calibri" panose="020F0502020204030204" pitchFamily="34" charset="0"/>
              </a:rPr>
              <a:t> confiável, como </a:t>
            </a:r>
            <a:r>
              <a:rPr lang="pt-BR" sz="3200" dirty="0" err="1">
                <a:effectLst/>
                <a:ea typeface="Calibri" panose="020F0502020204030204" pitchFamily="34" charset="0"/>
              </a:rPr>
              <a:t>Binance</a:t>
            </a:r>
            <a:r>
              <a:rPr lang="pt-BR" sz="3200" dirty="0">
                <a:effectLst/>
                <a:ea typeface="Calibri" panose="020F0502020204030204" pitchFamily="34" charset="0"/>
              </a:rPr>
              <a:t> ou Mercado Bitcoin, e invista pequenas quantias inicialmente.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E3CB9A-E85D-0771-286E-AB14D6D174D8}"/>
              </a:ext>
            </a:extLst>
          </p:cNvPr>
          <p:cNvSpPr/>
          <p:nvPr/>
        </p:nvSpPr>
        <p:spPr>
          <a:xfrm>
            <a:off x="828675" y="2495550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C9820E-763D-7D17-264D-9439FAA3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14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042989A-21FE-2C21-C4C2-CA3B7ED2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57166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BB5E7EE-B5A5-7ED0-C6F7-428C5C5E304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53947"/>
          </a:solidFill>
          <a:ln>
            <a:noFill/>
          </a:ln>
          <a:effectLst>
            <a:outerShdw blurRad="50800" dist="38100" dir="5400000" algn="t" rotWithShape="0">
              <a:srgbClr val="201F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AB0E2C-6072-C023-0390-B19CB508919D}"/>
              </a:ext>
            </a:extLst>
          </p:cNvPr>
          <p:cNvSpPr txBox="1"/>
          <p:nvPr/>
        </p:nvSpPr>
        <p:spPr>
          <a:xfrm>
            <a:off x="2752724" y="2519986"/>
            <a:ext cx="4391026" cy="4708981"/>
          </a:xfrm>
          <a:prstGeom prst="rect">
            <a:avLst/>
          </a:prstGeom>
          <a:solidFill>
            <a:srgbClr val="25394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0" b="1" dirty="0">
                <a:ln w="31750">
                  <a:solidFill>
                    <a:srgbClr val="E8C784"/>
                  </a:solidFill>
                  <a:prstDash val="solid"/>
                </a:ln>
                <a:solidFill>
                  <a:srgbClr val="253947"/>
                </a:solidFill>
                <a:effectLst>
                  <a:glow>
                    <a:srgbClr val="E8C784">
                      <a:alpha val="40000"/>
                    </a:srgbClr>
                  </a:glow>
                </a:effectLst>
                <a:ea typeface="STCaiyun" panose="020B0503020204020204" pitchFamily="2" charset="-122"/>
              </a:rPr>
              <a:t>07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A51A81-74C6-B116-65F3-F81CE2883D0A}"/>
              </a:ext>
            </a:extLst>
          </p:cNvPr>
          <p:cNvSpPr txBox="1"/>
          <p:nvPr/>
        </p:nvSpPr>
        <p:spPr>
          <a:xfrm>
            <a:off x="828675" y="7096242"/>
            <a:ext cx="7943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 err="1">
                <a:solidFill>
                  <a:srgbClr val="E6E0BD"/>
                </a:solidFill>
                <a:latin typeface="Impact" panose="020B0806030902050204" pitchFamily="34" charset="0"/>
              </a:rPr>
              <a:t>ETFs</a:t>
            </a:r>
            <a:endParaRPr lang="pt-BR" sz="8800" dirty="0">
              <a:solidFill>
                <a:srgbClr val="E6E0BD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AD0FC9-85F3-87FF-69D0-CB641693CA3F}"/>
              </a:ext>
            </a:extLst>
          </p:cNvPr>
          <p:cNvSpPr/>
          <p:nvPr/>
        </p:nvSpPr>
        <p:spPr>
          <a:xfrm>
            <a:off x="828675" y="8782050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3B2F93-EACA-5232-B793-0DF0B84144BF}"/>
              </a:ext>
            </a:extLst>
          </p:cNvPr>
          <p:cNvSpPr txBox="1"/>
          <p:nvPr/>
        </p:nvSpPr>
        <p:spPr>
          <a:xfrm>
            <a:off x="1528762" y="10264199"/>
            <a:ext cx="683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Investimentos Simplificados na Bolsa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FC9D81-64D6-B913-F759-3648C8F62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15</a:t>
            </a:fld>
            <a:endParaRPr lang="pt-BR"/>
          </a:p>
        </p:txBody>
      </p:sp>
      <p:sp>
        <p:nvSpPr>
          <p:cNvPr id="5" name="Espaço Reservado para Rodapé 6">
            <a:extLst>
              <a:ext uri="{FF2B5EF4-FFF2-40B4-BE49-F238E27FC236}">
                <a16:creationId xmlns:a16="http://schemas.microsoft.com/office/drawing/2014/main" id="{6C6FA8A8-808D-D7D3-9159-FD94EB7A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1467073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F2ED5-1413-7105-CBC1-4D92FD8F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 err="1">
                <a:latin typeface="Impact" panose="020B0806030902050204" pitchFamily="34" charset="0"/>
              </a:rPr>
              <a:t>ETFs</a:t>
            </a:r>
            <a:endParaRPr lang="pt-BR" sz="4000" b="1" dirty="0">
              <a:latin typeface="Impact" panose="020B080603090205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FEE35-FEB2-3019-823E-0DC92695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 err="1">
                <a:effectLst/>
                <a:ea typeface="Calibri" panose="020F0502020204030204" pitchFamily="34" charset="0"/>
              </a:rPr>
              <a:t>ETFs</a:t>
            </a:r>
            <a:r>
              <a:rPr lang="pt-BR" sz="3200" dirty="0">
                <a:effectLst/>
                <a:ea typeface="Calibri" panose="020F0502020204030204" pitchFamily="34" charset="0"/>
              </a:rPr>
              <a:t> (Exchange </a:t>
            </a:r>
            <a:r>
              <a:rPr lang="pt-BR" sz="3200" dirty="0" err="1">
                <a:effectLst/>
                <a:ea typeface="Calibri" panose="020F0502020204030204" pitchFamily="34" charset="0"/>
              </a:rPr>
              <a:t>Traded</a:t>
            </a:r>
            <a:r>
              <a:rPr lang="pt-BR" sz="3200" dirty="0">
                <a:effectLst/>
                <a:ea typeface="Calibri" panose="020F0502020204030204" pitchFamily="34" charset="0"/>
              </a:rPr>
              <a:t> </a:t>
            </a:r>
            <a:r>
              <a:rPr lang="pt-BR" sz="3200" dirty="0" err="1">
                <a:effectLst/>
                <a:ea typeface="Calibri" panose="020F0502020204030204" pitchFamily="34" charset="0"/>
              </a:rPr>
              <a:t>Funds</a:t>
            </a:r>
            <a:r>
              <a:rPr lang="pt-BR" sz="3200" dirty="0">
                <a:effectLst/>
                <a:ea typeface="Calibri" panose="020F0502020204030204" pitchFamily="34" charset="0"/>
              </a:rPr>
              <a:t>) permitem investir em um conjunto de ativos com uma única aplicação.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	•	Como funciona: Eles replicam índices, como o Ibovespa.</a:t>
            </a: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	•	Exemplo: BOVA11 – um ETF que acompanha o desempenho das maiores empresas da bolsa brasileira.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Como começar: Compre cotas de </a:t>
            </a:r>
            <a:r>
              <a:rPr lang="pt-BR" sz="3200" dirty="0" err="1">
                <a:effectLst/>
                <a:ea typeface="Calibri" panose="020F0502020204030204" pitchFamily="34" charset="0"/>
              </a:rPr>
              <a:t>ETFs</a:t>
            </a:r>
            <a:r>
              <a:rPr lang="pt-BR" sz="3200" dirty="0">
                <a:effectLst/>
                <a:ea typeface="Calibri" panose="020F0502020204030204" pitchFamily="34" charset="0"/>
              </a:rPr>
              <a:t> pela sua corretora, como faria com ações.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E3CB9A-E85D-0771-286E-AB14D6D174D8}"/>
              </a:ext>
            </a:extLst>
          </p:cNvPr>
          <p:cNvSpPr/>
          <p:nvPr/>
        </p:nvSpPr>
        <p:spPr>
          <a:xfrm>
            <a:off x="828675" y="2495550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1FE3A-0275-3A36-5430-813260F1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16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EE5ECBF-DDFB-5D31-7558-C532FC50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1641334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BB5E7EE-B5A5-7ED0-C6F7-428C5C5E304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53947"/>
          </a:solidFill>
          <a:ln>
            <a:noFill/>
          </a:ln>
          <a:effectLst>
            <a:outerShdw blurRad="50800" dist="38100" dir="5400000" algn="t" rotWithShape="0">
              <a:srgbClr val="201F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A51A81-74C6-B116-65F3-F81CE2883D0A}"/>
              </a:ext>
            </a:extLst>
          </p:cNvPr>
          <p:cNvSpPr txBox="1"/>
          <p:nvPr/>
        </p:nvSpPr>
        <p:spPr>
          <a:xfrm>
            <a:off x="221456" y="5290543"/>
            <a:ext cx="9158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E6E0BD"/>
                </a:solidFill>
                <a:latin typeface="Impact" panose="020B0806030902050204" pitchFamily="34" charset="0"/>
              </a:rPr>
              <a:t>DICAS FINAIS PARA QUEM ESTÁ COMEÇANDO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AD0FC9-85F3-87FF-69D0-CB641693CA3F}"/>
              </a:ext>
            </a:extLst>
          </p:cNvPr>
          <p:cNvSpPr/>
          <p:nvPr/>
        </p:nvSpPr>
        <p:spPr>
          <a:xfrm>
            <a:off x="828675" y="8140123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242FEF-C52E-A1B8-8D56-6022A44D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17</a:t>
            </a:fld>
            <a:endParaRPr lang="pt-BR"/>
          </a:p>
        </p:txBody>
      </p:sp>
      <p:sp>
        <p:nvSpPr>
          <p:cNvPr id="2" name="Espaço Reservado para Rodapé 6">
            <a:extLst>
              <a:ext uri="{FF2B5EF4-FFF2-40B4-BE49-F238E27FC236}">
                <a16:creationId xmlns:a16="http://schemas.microsoft.com/office/drawing/2014/main" id="{68CA363E-16C2-AE30-227A-B8C04905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629149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F2ED5-1413-7105-CBC1-4D92FD8F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latin typeface="Impact" panose="020B0806030902050204" pitchFamily="34" charset="0"/>
              </a:rPr>
              <a:t>DICAS FINAIS PARA QUEM ESTÁ COMEÇANDO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FEE35-FEB2-3019-823E-0DC92695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1.	Defina seu objetivo: Por que você quer investir? Reserva de emergência, aposentadoria, ou outra meta?</a:t>
            </a: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2.	Entenda seu perfil de risco: Você é conservador, moderado ou arrojado?</a:t>
            </a: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3.	Diversifique seus investimentos: Não coloque todos os ovos na mesma cesta.</a:t>
            </a: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4.	Estude sempre: Leia sobre finanças e acompanhe especialistas confiáveis.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3200" b="1" dirty="0">
                <a:effectLst/>
                <a:ea typeface="Calibri" panose="020F0502020204030204" pitchFamily="34" charset="0"/>
              </a:rPr>
              <a:t>Comece pequeno, mas comece hoje!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E3CB9A-E85D-0771-286E-AB14D6D174D8}"/>
              </a:ext>
            </a:extLst>
          </p:cNvPr>
          <p:cNvSpPr/>
          <p:nvPr/>
        </p:nvSpPr>
        <p:spPr>
          <a:xfrm>
            <a:off x="828675" y="2495550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DA9DD4-7AC1-17C8-CB08-8FC4355E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18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C87BB66-690B-B10C-4347-F5142CEB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479301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BB5E7EE-B5A5-7ED0-C6F7-428C5C5E304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53947"/>
          </a:solidFill>
          <a:ln>
            <a:noFill/>
          </a:ln>
          <a:effectLst>
            <a:outerShdw blurRad="50800" dist="38100" dir="5400000" algn="t" rotWithShape="0">
              <a:srgbClr val="201F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A51A81-74C6-B116-65F3-F81CE2883D0A}"/>
              </a:ext>
            </a:extLst>
          </p:cNvPr>
          <p:cNvSpPr txBox="1"/>
          <p:nvPr/>
        </p:nvSpPr>
        <p:spPr>
          <a:xfrm>
            <a:off x="221456" y="6414867"/>
            <a:ext cx="91582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E6E0BD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AD0FC9-85F3-87FF-69D0-CB641693CA3F}"/>
              </a:ext>
            </a:extLst>
          </p:cNvPr>
          <p:cNvSpPr/>
          <p:nvPr/>
        </p:nvSpPr>
        <p:spPr>
          <a:xfrm>
            <a:off x="828675" y="8140123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242FEF-C52E-A1B8-8D56-6022A44D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19</a:t>
            </a:fld>
            <a:endParaRPr lang="pt-BR"/>
          </a:p>
        </p:txBody>
      </p:sp>
      <p:sp>
        <p:nvSpPr>
          <p:cNvPr id="2" name="Espaço Reservado para Rodapé 6">
            <a:extLst>
              <a:ext uri="{FF2B5EF4-FFF2-40B4-BE49-F238E27FC236}">
                <a16:creationId xmlns:a16="http://schemas.microsoft.com/office/drawing/2014/main" id="{68CA363E-16C2-AE30-227A-B8C04905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29929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3665258-EE09-70A1-5AFA-7496601A149E}"/>
              </a:ext>
            </a:extLst>
          </p:cNvPr>
          <p:cNvSpPr txBox="1"/>
          <p:nvPr/>
        </p:nvSpPr>
        <p:spPr>
          <a:xfrm>
            <a:off x="1352550" y="4114800"/>
            <a:ext cx="68961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effectLst/>
                <a:ea typeface="Calibri" panose="020F0502020204030204" pitchFamily="34" charset="0"/>
              </a:rPr>
              <a:t>Investir pode parecer complicado, mas com um pouco de conhecimento, você pode dar os primeiros passos rumo a uma vida financeira mais saudável. Aqui estão os principais tipos de investimentos explicados de forma simples, com exemplos práticos para facilitar sua jornada.</a:t>
            </a:r>
          </a:p>
          <a:p>
            <a:r>
              <a:rPr lang="pt-BR" sz="3200" dirty="0">
                <a:effectLst/>
                <a:latin typeface=".SF UI"/>
                <a:ea typeface="Calibri" panose="020F0502020204030204" pitchFamily="34" charset="0"/>
              </a:rPr>
              <a:t> </a:t>
            </a:r>
            <a:endParaRPr lang="pt-BR" sz="3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D43B6E-3F99-7BF8-579B-30D5A0BAE5D4}"/>
              </a:ext>
            </a:extLst>
          </p:cNvPr>
          <p:cNvSpPr txBox="1"/>
          <p:nvPr/>
        </p:nvSpPr>
        <p:spPr>
          <a:xfrm>
            <a:off x="1371600" y="1447800"/>
            <a:ext cx="693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effectLst/>
                <a:latin typeface="Impact" panose="020B0806030902050204" pitchFamily="34" charset="0"/>
                <a:ea typeface="Calibri" panose="020F0502020204030204" pitchFamily="34" charset="0"/>
              </a:rPr>
              <a:t>COMO COMEÇAR A INVESTIR</a:t>
            </a:r>
          </a:p>
          <a:p>
            <a:pPr algn="ctr"/>
            <a:endParaRPr lang="pt-BR" sz="4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0BA9FD-CF62-E017-4FB2-2B7632CC590A}"/>
              </a:ext>
            </a:extLst>
          </p:cNvPr>
          <p:cNvSpPr txBox="1"/>
          <p:nvPr/>
        </p:nvSpPr>
        <p:spPr>
          <a:xfrm>
            <a:off x="2153542" y="2581245"/>
            <a:ext cx="537031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effectLst/>
                <a:latin typeface="+mj-lt"/>
                <a:ea typeface="Calibri" panose="020F0502020204030204" pitchFamily="34" charset="0"/>
              </a:rPr>
              <a:t>Um Guia Simples para Iniciantes</a:t>
            </a:r>
            <a:endParaRPr lang="pt-BR" sz="3200" dirty="0">
              <a:effectLst/>
              <a:latin typeface="+mj-lt"/>
              <a:ea typeface="Calibri" panose="020F0502020204030204" pitchFamily="34" charset="0"/>
            </a:endParaRPr>
          </a:p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2E5134-BED4-C831-B037-3EE815693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7" y="6988175"/>
            <a:ext cx="4213225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731B9E5-4E83-55B0-2B78-D5A09FF8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9B1E6A4-1165-1C2A-6022-DA5D4DF1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223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F2ED5-1413-7105-CBC1-4D92FD8F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OBRIGADA POR LER ATÉ AQUI!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FEE35-FEB2-3019-823E-0DC92695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sz="3200" dirty="0">
                <a:ea typeface="Calibri" panose="020F0502020204030204" pitchFamily="34" charset="0"/>
              </a:rPr>
              <a:t>Esse E-book foi gerado por IA, e diagramado por humano.</a:t>
            </a:r>
          </a:p>
          <a:p>
            <a:pPr marL="0" indent="0" algn="ctr">
              <a:buNone/>
            </a:pPr>
            <a:endParaRPr lang="pt-BR" sz="3200" dirty="0">
              <a:ea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pt-BR" sz="3200" dirty="0">
                <a:ea typeface="Calibri" panose="020F0502020204030204" pitchFamily="34" charset="0"/>
              </a:rPr>
              <a:t>Não foi realizada uma validação cuidadosa humana no conteúdo e pode conter erros gerados por uma IA.</a:t>
            </a:r>
          </a:p>
          <a:p>
            <a:pPr marL="0" indent="0" algn="ctr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pt-BR" sz="3200" dirty="0">
              <a:ea typeface="Calibri" panose="020F0502020204030204" pitchFamily="34" charset="0"/>
            </a:endParaRPr>
          </a:p>
          <a:p>
            <a:pPr marL="0" indent="0" algn="ctr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E3CB9A-E85D-0771-286E-AB14D6D174D8}"/>
              </a:ext>
            </a:extLst>
          </p:cNvPr>
          <p:cNvSpPr/>
          <p:nvPr/>
        </p:nvSpPr>
        <p:spPr>
          <a:xfrm>
            <a:off x="828675" y="2495550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DA9DD4-7AC1-17C8-CB08-8FC4355E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20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C87BB66-690B-B10C-4347-F5142CEB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CEA85F-2B14-D5C7-37FB-BDB8957CB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7" y="7164282"/>
            <a:ext cx="3832225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AAC9F84-CE29-05A7-4A53-CDCF818D9A3C}"/>
              </a:ext>
            </a:extLst>
          </p:cNvPr>
          <p:cNvSpPr/>
          <p:nvPr/>
        </p:nvSpPr>
        <p:spPr>
          <a:xfrm>
            <a:off x="828675" y="11599705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74578DA-102A-DD48-3D2D-5CEC88ECD91D}"/>
              </a:ext>
            </a:extLst>
          </p:cNvPr>
          <p:cNvSpPr txBox="1"/>
          <p:nvPr/>
        </p:nvSpPr>
        <p:spPr>
          <a:xfrm>
            <a:off x="5740717" y="11220586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AUTORA: 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255175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BB5E7EE-B5A5-7ED0-C6F7-428C5C5E304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53947"/>
          </a:solidFill>
          <a:ln>
            <a:noFill/>
          </a:ln>
          <a:effectLst>
            <a:outerShdw blurRad="50800" dist="38100" dir="5400000" algn="t" rotWithShape="0">
              <a:srgbClr val="201F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AB0E2C-6072-C023-0390-B19CB508919D}"/>
              </a:ext>
            </a:extLst>
          </p:cNvPr>
          <p:cNvSpPr txBox="1"/>
          <p:nvPr/>
        </p:nvSpPr>
        <p:spPr>
          <a:xfrm>
            <a:off x="2752724" y="2519986"/>
            <a:ext cx="4391026" cy="4708981"/>
          </a:xfrm>
          <a:prstGeom prst="rect">
            <a:avLst/>
          </a:prstGeom>
          <a:solidFill>
            <a:srgbClr val="25394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0" b="1" dirty="0">
                <a:ln w="31750">
                  <a:solidFill>
                    <a:srgbClr val="E8C784"/>
                  </a:solidFill>
                  <a:prstDash val="solid"/>
                </a:ln>
                <a:solidFill>
                  <a:srgbClr val="253947"/>
                </a:solidFill>
                <a:effectLst>
                  <a:glow>
                    <a:srgbClr val="E8C784">
                      <a:alpha val="40000"/>
                    </a:srgbClr>
                  </a:glow>
                </a:effectLst>
                <a:ea typeface="STCaiyun" panose="020B0503020204020204" pitchFamily="2" charset="-122"/>
              </a:rPr>
              <a:t>01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A51A81-74C6-B116-65F3-F81CE2883D0A}"/>
              </a:ext>
            </a:extLst>
          </p:cNvPr>
          <p:cNvSpPr txBox="1"/>
          <p:nvPr/>
        </p:nvSpPr>
        <p:spPr>
          <a:xfrm>
            <a:off x="1109662" y="7089918"/>
            <a:ext cx="7943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800" dirty="0">
                <a:solidFill>
                  <a:srgbClr val="E6E0BD"/>
                </a:solidFill>
                <a:latin typeface="Impact" panose="020B0806030902050204" pitchFamily="34" charset="0"/>
              </a:rPr>
              <a:t>TESOURO DIRETO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AD0FC9-85F3-87FF-69D0-CB641693CA3F}"/>
              </a:ext>
            </a:extLst>
          </p:cNvPr>
          <p:cNvSpPr/>
          <p:nvPr/>
        </p:nvSpPr>
        <p:spPr>
          <a:xfrm>
            <a:off x="828675" y="8782050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3B2F93-EACA-5232-B793-0DF0B84144BF}"/>
              </a:ext>
            </a:extLst>
          </p:cNvPr>
          <p:cNvSpPr txBox="1"/>
          <p:nvPr/>
        </p:nvSpPr>
        <p:spPr>
          <a:xfrm>
            <a:off x="1504950" y="10077450"/>
            <a:ext cx="683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 Porta de Entrada para </a:t>
            </a:r>
            <a:r>
              <a:rPr lang="pt-BR" sz="3200" b="1" kern="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pt-BR" sz="3200" b="1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nvestimentos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D1640CBB-2136-D755-6A9E-191E77FB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3</a:t>
            </a:fld>
            <a:endParaRPr lang="pt-BR"/>
          </a:p>
        </p:txBody>
      </p:sp>
      <p:sp>
        <p:nvSpPr>
          <p:cNvPr id="3" name="Espaço Reservado para Rodapé 6">
            <a:extLst>
              <a:ext uri="{FF2B5EF4-FFF2-40B4-BE49-F238E27FC236}">
                <a16:creationId xmlns:a16="http://schemas.microsoft.com/office/drawing/2014/main" id="{FC046DB4-4A2E-DD8C-B6AA-4B22F7D7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305507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F2ED5-1413-7105-CBC1-4D92FD8F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TESOURO DIRETO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FEE35-FEB2-3019-823E-0DC92695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O Tesouro Direto é uma opção oferecida pelo Governo Federal. É ideal para quem busca segurança e retorno superior à poupança.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•	</a:t>
            </a:r>
            <a:r>
              <a:rPr lang="pt-BR" sz="3200" b="1" dirty="0">
                <a:effectLst/>
                <a:ea typeface="Calibri" panose="020F0502020204030204" pitchFamily="34" charset="0"/>
              </a:rPr>
              <a:t>Como funciona:</a:t>
            </a:r>
            <a:r>
              <a:rPr lang="pt-BR" sz="3200" dirty="0">
                <a:effectLst/>
                <a:ea typeface="Calibri" panose="020F0502020204030204" pitchFamily="34" charset="0"/>
              </a:rPr>
              <a:t> Você empresta dinheiro ao governo e recebe de volta com juros.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•	</a:t>
            </a:r>
            <a:r>
              <a:rPr lang="pt-BR" sz="3200" b="1" dirty="0">
                <a:effectLst/>
                <a:ea typeface="Calibri" panose="020F0502020204030204" pitchFamily="34" charset="0"/>
              </a:rPr>
              <a:t>Exemplo:</a:t>
            </a:r>
            <a:r>
              <a:rPr lang="pt-BR" sz="3200" dirty="0">
                <a:effectLst/>
                <a:ea typeface="Calibri" panose="020F0502020204030204" pitchFamily="34" charset="0"/>
              </a:rPr>
              <a:t> Tesouro Selic – ótimo para criar uma reserva de emergência, pois rende mais que a poupança e permite resgate a qualquer momento.</a:t>
            </a:r>
          </a:p>
          <a:p>
            <a:pPr marL="123825" indent="-123825">
              <a:spcBef>
                <a:spcPts val="900"/>
              </a:spcBef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3200" b="1" dirty="0">
                <a:effectLst/>
                <a:ea typeface="Calibri" panose="020F0502020204030204" pitchFamily="34" charset="0"/>
              </a:rPr>
              <a:t>Como começar:</a:t>
            </a:r>
            <a:r>
              <a:rPr lang="pt-BR" sz="3200" dirty="0">
                <a:effectLst/>
                <a:ea typeface="Calibri" panose="020F0502020204030204" pitchFamily="34" charset="0"/>
              </a:rPr>
              <a:t> Abra conta em uma corretora, escolha o título no site do Tesouro Direto e invista a partir de R$ 30.</a:t>
            </a:r>
          </a:p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E3CB9A-E85D-0771-286E-AB14D6D174D8}"/>
              </a:ext>
            </a:extLst>
          </p:cNvPr>
          <p:cNvSpPr/>
          <p:nvPr/>
        </p:nvSpPr>
        <p:spPr>
          <a:xfrm>
            <a:off x="828675" y="2495550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113B36-36A6-7F46-DCCB-A8A6B123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4</a:t>
            </a:fld>
            <a:endParaRPr lang="pt-BR"/>
          </a:p>
        </p:txBody>
      </p:sp>
      <p:sp>
        <p:nvSpPr>
          <p:cNvPr id="4" name="Espaço Reservado para Rodapé 6">
            <a:extLst>
              <a:ext uri="{FF2B5EF4-FFF2-40B4-BE49-F238E27FC236}">
                <a16:creationId xmlns:a16="http://schemas.microsoft.com/office/drawing/2014/main" id="{52724BEF-CCC5-FCAB-77EE-AFBA5A49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16701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BB5E7EE-B5A5-7ED0-C6F7-428C5C5E304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53947"/>
          </a:solidFill>
          <a:ln>
            <a:noFill/>
          </a:ln>
          <a:effectLst>
            <a:outerShdw blurRad="50800" dist="38100" dir="5400000" algn="t" rotWithShape="0">
              <a:srgbClr val="201F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AB0E2C-6072-C023-0390-B19CB508919D}"/>
              </a:ext>
            </a:extLst>
          </p:cNvPr>
          <p:cNvSpPr txBox="1"/>
          <p:nvPr/>
        </p:nvSpPr>
        <p:spPr>
          <a:xfrm>
            <a:off x="2752724" y="2519986"/>
            <a:ext cx="4391026" cy="4708981"/>
          </a:xfrm>
          <a:prstGeom prst="rect">
            <a:avLst/>
          </a:prstGeom>
          <a:solidFill>
            <a:srgbClr val="25394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0" b="1" dirty="0">
                <a:ln w="31750">
                  <a:solidFill>
                    <a:srgbClr val="E8C784"/>
                  </a:solidFill>
                  <a:prstDash val="solid"/>
                </a:ln>
                <a:solidFill>
                  <a:srgbClr val="253947"/>
                </a:solidFill>
                <a:effectLst>
                  <a:glow>
                    <a:srgbClr val="E8C784">
                      <a:alpha val="40000"/>
                    </a:srgbClr>
                  </a:glow>
                </a:effectLst>
                <a:ea typeface="STCaiyun" panose="020B0503020204020204" pitchFamily="2" charset="-122"/>
              </a:rPr>
              <a:t>02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A51A81-74C6-B116-65F3-F81CE2883D0A}"/>
              </a:ext>
            </a:extLst>
          </p:cNvPr>
          <p:cNvSpPr txBox="1"/>
          <p:nvPr/>
        </p:nvSpPr>
        <p:spPr>
          <a:xfrm>
            <a:off x="828675" y="7096242"/>
            <a:ext cx="7943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E6E0BD"/>
                </a:solidFill>
                <a:latin typeface="Impact" panose="020B0806030902050204" pitchFamily="34" charset="0"/>
              </a:rPr>
              <a:t>RENDA FIXA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AD0FC9-85F3-87FF-69D0-CB641693CA3F}"/>
              </a:ext>
            </a:extLst>
          </p:cNvPr>
          <p:cNvSpPr/>
          <p:nvPr/>
        </p:nvSpPr>
        <p:spPr>
          <a:xfrm>
            <a:off x="828675" y="8782050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3B2F93-EACA-5232-B793-0DF0B84144BF}"/>
              </a:ext>
            </a:extLst>
          </p:cNvPr>
          <p:cNvSpPr txBox="1"/>
          <p:nvPr/>
        </p:nvSpPr>
        <p:spPr>
          <a:xfrm>
            <a:off x="2419350" y="10292893"/>
            <a:ext cx="683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Segurança e Previsibilidade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96C497-9166-FD02-A1E3-07824502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5</a:t>
            </a:fld>
            <a:endParaRPr lang="pt-BR"/>
          </a:p>
        </p:txBody>
      </p:sp>
      <p:sp>
        <p:nvSpPr>
          <p:cNvPr id="5" name="Espaço Reservado para Rodapé 6">
            <a:extLst>
              <a:ext uri="{FF2B5EF4-FFF2-40B4-BE49-F238E27FC236}">
                <a16:creationId xmlns:a16="http://schemas.microsoft.com/office/drawing/2014/main" id="{CC04A014-72EB-8E39-170B-B8973DD8B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148490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F2ED5-1413-7105-CBC1-4D92FD8F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RENDA FIXA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FEE35-FEB2-3019-823E-0DC92695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Investimentos em renda fixa são indicados para quem busca estabilidade.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	•	Como funciona: Você empresta dinheiro para bancos ou empresas, recebendo juros em troca.</a:t>
            </a: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	•	Exemplo: CDB (Certificado de Depósito Bancário) – alguns oferecem liquidez diária, ideal para curto prazo.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Como começar: Consulte as opções disponíveis na sua corretora e compare taxas de retorno.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E3CB9A-E85D-0771-286E-AB14D6D174D8}"/>
              </a:ext>
            </a:extLst>
          </p:cNvPr>
          <p:cNvSpPr/>
          <p:nvPr/>
        </p:nvSpPr>
        <p:spPr>
          <a:xfrm>
            <a:off x="828675" y="2495550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C02F04-6252-FF81-001A-0FF3837A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6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DBE4361-69E5-E383-C84D-E34729B3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1695217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BB5E7EE-B5A5-7ED0-C6F7-428C5C5E304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53947"/>
          </a:solidFill>
          <a:ln>
            <a:noFill/>
          </a:ln>
          <a:effectLst>
            <a:outerShdw blurRad="50800" dist="38100" dir="5400000" algn="t" rotWithShape="0">
              <a:srgbClr val="201F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AB0E2C-6072-C023-0390-B19CB508919D}"/>
              </a:ext>
            </a:extLst>
          </p:cNvPr>
          <p:cNvSpPr txBox="1"/>
          <p:nvPr/>
        </p:nvSpPr>
        <p:spPr>
          <a:xfrm>
            <a:off x="2752724" y="2519986"/>
            <a:ext cx="4391026" cy="4708981"/>
          </a:xfrm>
          <a:prstGeom prst="rect">
            <a:avLst/>
          </a:prstGeom>
          <a:solidFill>
            <a:srgbClr val="25394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0" b="1" dirty="0">
                <a:ln w="31750">
                  <a:solidFill>
                    <a:srgbClr val="E8C784"/>
                  </a:solidFill>
                  <a:prstDash val="solid"/>
                </a:ln>
                <a:solidFill>
                  <a:srgbClr val="253947"/>
                </a:solidFill>
                <a:effectLst>
                  <a:glow>
                    <a:srgbClr val="E8C784">
                      <a:alpha val="40000"/>
                    </a:srgbClr>
                  </a:glow>
                </a:effectLst>
                <a:ea typeface="STCaiyun" panose="020B0503020204020204" pitchFamily="2" charset="-122"/>
              </a:rPr>
              <a:t>03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A51A81-74C6-B116-65F3-F81CE2883D0A}"/>
              </a:ext>
            </a:extLst>
          </p:cNvPr>
          <p:cNvSpPr txBox="1"/>
          <p:nvPr/>
        </p:nvSpPr>
        <p:spPr>
          <a:xfrm>
            <a:off x="828675" y="7489774"/>
            <a:ext cx="7943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E6E0BD"/>
                </a:solidFill>
                <a:latin typeface="Impact" panose="020B0806030902050204" pitchFamily="34" charset="0"/>
              </a:rPr>
              <a:t>FUNDOS DE INVESTIMENTO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AD0FC9-85F3-87FF-69D0-CB641693CA3F}"/>
              </a:ext>
            </a:extLst>
          </p:cNvPr>
          <p:cNvSpPr/>
          <p:nvPr/>
        </p:nvSpPr>
        <p:spPr>
          <a:xfrm>
            <a:off x="828675" y="8782050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3B2F93-EACA-5232-B793-0DF0B84144BF}"/>
              </a:ext>
            </a:extLst>
          </p:cNvPr>
          <p:cNvSpPr txBox="1"/>
          <p:nvPr/>
        </p:nvSpPr>
        <p:spPr>
          <a:xfrm>
            <a:off x="2419350" y="10292893"/>
            <a:ext cx="683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Diversificação na Medida Certa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17A9FD-C187-CE85-8AB2-6759E3A91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7</a:t>
            </a:fld>
            <a:endParaRPr lang="pt-BR"/>
          </a:p>
        </p:txBody>
      </p:sp>
      <p:sp>
        <p:nvSpPr>
          <p:cNvPr id="5" name="Espaço Reservado para Rodapé 6">
            <a:extLst>
              <a:ext uri="{FF2B5EF4-FFF2-40B4-BE49-F238E27FC236}">
                <a16:creationId xmlns:a16="http://schemas.microsoft.com/office/drawing/2014/main" id="{C193B473-2B36-E121-626A-134FD35D8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352263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F2ED5-1413-7105-CBC1-4D92FD8F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>
                <a:latin typeface="Impact" panose="020B0806030902050204" pitchFamily="34" charset="0"/>
              </a:rPr>
              <a:t>FUNDOS DE INVESTIMENTO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FEE35-FEB2-3019-823E-0DC92695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Fundos reúnem o dinheiro de vários investidores para aplicá-lo em diferentes ativos.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	•	Como funciona: Um gestor profissional administra o fundo.</a:t>
            </a: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	•	Exemplo: Fundo multimercado – investe em ações, renda fixa e câmbio, diversificando os riscos.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pt-BR" sz="3200" dirty="0">
                <a:effectLst/>
                <a:ea typeface="Calibri" panose="020F0502020204030204" pitchFamily="34" charset="0"/>
              </a:rPr>
              <a:t>Como começar: Escolha um fundo compatível com seu perfil e objetivo financeiro. Verifique as taxas de administração.</a:t>
            </a:r>
          </a:p>
          <a:p>
            <a:pPr marL="0" indent="0">
              <a:buNone/>
            </a:pPr>
            <a:endParaRPr lang="pt-BR" sz="3200" dirty="0">
              <a:effectLst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E3CB9A-E85D-0771-286E-AB14D6D174D8}"/>
              </a:ext>
            </a:extLst>
          </p:cNvPr>
          <p:cNvSpPr/>
          <p:nvPr/>
        </p:nvSpPr>
        <p:spPr>
          <a:xfrm>
            <a:off x="828675" y="2495550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E06E7F-1728-2230-B668-E46B2A7B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8</a:t>
            </a:fld>
            <a:endParaRPr lang="pt-B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B7E9834-4089-C23B-0C92-20F42B57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204014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BB5E7EE-B5A5-7ED0-C6F7-428C5C5E3043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253947"/>
          </a:solidFill>
          <a:ln>
            <a:noFill/>
          </a:ln>
          <a:effectLst>
            <a:outerShdw blurRad="50800" dist="38100" dir="5400000" algn="t" rotWithShape="0">
              <a:srgbClr val="201F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AB0E2C-6072-C023-0390-B19CB508919D}"/>
              </a:ext>
            </a:extLst>
          </p:cNvPr>
          <p:cNvSpPr txBox="1"/>
          <p:nvPr/>
        </p:nvSpPr>
        <p:spPr>
          <a:xfrm>
            <a:off x="2752724" y="2519986"/>
            <a:ext cx="4391026" cy="4708981"/>
          </a:xfrm>
          <a:prstGeom prst="rect">
            <a:avLst/>
          </a:prstGeom>
          <a:solidFill>
            <a:srgbClr val="253947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30000" b="1" dirty="0">
                <a:ln w="31750">
                  <a:solidFill>
                    <a:srgbClr val="E8C784"/>
                  </a:solidFill>
                  <a:prstDash val="solid"/>
                </a:ln>
                <a:solidFill>
                  <a:srgbClr val="253947"/>
                </a:solidFill>
                <a:effectLst>
                  <a:glow>
                    <a:srgbClr val="E8C784">
                      <a:alpha val="40000"/>
                    </a:srgbClr>
                  </a:glow>
                </a:effectLst>
                <a:ea typeface="STCaiyun" panose="020B0503020204020204" pitchFamily="2" charset="-122"/>
              </a:rPr>
              <a:t>04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A51A81-74C6-B116-65F3-F81CE2883D0A}"/>
              </a:ext>
            </a:extLst>
          </p:cNvPr>
          <p:cNvSpPr txBox="1"/>
          <p:nvPr/>
        </p:nvSpPr>
        <p:spPr>
          <a:xfrm>
            <a:off x="828675" y="7096242"/>
            <a:ext cx="7943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E6E0BD"/>
                </a:solidFill>
                <a:latin typeface="Impact" panose="020B0806030902050204" pitchFamily="34" charset="0"/>
              </a:rPr>
              <a:t>AÇÕES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7AD0FC9-85F3-87FF-69D0-CB641693CA3F}"/>
              </a:ext>
            </a:extLst>
          </p:cNvPr>
          <p:cNvSpPr/>
          <p:nvPr/>
        </p:nvSpPr>
        <p:spPr>
          <a:xfrm>
            <a:off x="828675" y="8782050"/>
            <a:ext cx="7943850" cy="114300"/>
          </a:xfrm>
          <a:prstGeom prst="rect">
            <a:avLst/>
          </a:prstGeom>
          <a:gradFill flip="none" rotWithShape="1">
            <a:gsLst>
              <a:gs pos="1000">
                <a:srgbClr val="E8C784"/>
              </a:gs>
              <a:gs pos="60000">
                <a:srgbClr val="54859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gradFill>
              <a:gsLst>
                <a:gs pos="0">
                  <a:srgbClr val="54859D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3B2F93-EACA-5232-B793-0DF0B84144BF}"/>
              </a:ext>
            </a:extLst>
          </p:cNvPr>
          <p:cNvSpPr txBox="1"/>
          <p:nvPr/>
        </p:nvSpPr>
        <p:spPr>
          <a:xfrm>
            <a:off x="2419350" y="10292893"/>
            <a:ext cx="683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kern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Participação em Empresas</a:t>
            </a:r>
            <a:endParaRPr lang="pt-BR" sz="3200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F2ED9F-8D30-002A-E994-0189453F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C8976-8B0A-4567-A0D6-F6FB6DC4D62F}" type="slidenum">
              <a:rPr lang="pt-BR" smtClean="0"/>
              <a:t>9</a:t>
            </a:fld>
            <a:endParaRPr lang="pt-BR"/>
          </a:p>
        </p:txBody>
      </p:sp>
      <p:sp>
        <p:nvSpPr>
          <p:cNvPr id="5" name="Espaço Reservado para Rodapé 6">
            <a:extLst>
              <a:ext uri="{FF2B5EF4-FFF2-40B4-BE49-F238E27FC236}">
                <a16:creationId xmlns:a16="http://schemas.microsoft.com/office/drawing/2014/main" id="{D6A42FC5-D5AC-6BA1-728F-ABD50E14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8870" y="11991713"/>
            <a:ext cx="4343460" cy="545256"/>
          </a:xfrm>
        </p:spPr>
        <p:txBody>
          <a:bodyPr/>
          <a:lstStyle/>
          <a:p>
            <a:r>
              <a:rPr lang="pt-BR" dirty="0"/>
              <a:t>GUIA PARA INVESTIDORES INICIANTES - MARIANA NAKAYAMA</a:t>
            </a:r>
          </a:p>
        </p:txBody>
      </p:sp>
    </p:spTree>
    <p:extLst>
      <p:ext uri="{BB962C8B-B14F-4D97-AF65-F5344CB8AC3E}">
        <p14:creationId xmlns:p14="http://schemas.microsoft.com/office/powerpoint/2010/main" val="31407099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254</TotalTime>
  <Words>947</Words>
  <Application>Microsoft Office PowerPoint</Application>
  <PresentationFormat>Papel A3 (297 x 420 mm)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.SF UI</vt:lpstr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TESOURO DIRETO</vt:lpstr>
      <vt:lpstr>Apresentação do PowerPoint</vt:lpstr>
      <vt:lpstr>RENDA FIXA</vt:lpstr>
      <vt:lpstr>Apresentação do PowerPoint</vt:lpstr>
      <vt:lpstr>FUNDOS DE INVESTIMENTO</vt:lpstr>
      <vt:lpstr>Apresentação do PowerPoint</vt:lpstr>
      <vt:lpstr>AÇÕES</vt:lpstr>
      <vt:lpstr>Apresentação do PowerPoint</vt:lpstr>
      <vt:lpstr>FUNDOS IMOBILIÁRIOS (FIIS)</vt:lpstr>
      <vt:lpstr>Apresentação do PowerPoint</vt:lpstr>
      <vt:lpstr>CRIPTOMOEDAS</vt:lpstr>
      <vt:lpstr>Apresentação do PowerPoint</vt:lpstr>
      <vt:lpstr>ETFs</vt:lpstr>
      <vt:lpstr>Apresentação do PowerPoint</vt:lpstr>
      <vt:lpstr>DICAS FINAIS PARA QUEM ESTÁ COMEÇANDO</vt:lpstr>
      <vt:lpstr>Apresentação do PowerPoint</vt:lpstr>
      <vt:lpstr>OBRIGADA POR LER ATÉ AQUI!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Mariana Tiemi Nakayama</dc:creator>
  <cp:lastModifiedBy>Mariana Tiemi Nakayama</cp:lastModifiedBy>
  <cp:revision>1</cp:revision>
  <dcterms:created xsi:type="dcterms:W3CDTF">2025-01-24T18:00:43Z</dcterms:created>
  <dcterms:modified xsi:type="dcterms:W3CDTF">2025-01-24T23:21:14Z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2025-01-24T18:47:06Z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ef8d36cf-ab1d-4645-b065-9d3416fe37de</vt:lpwstr>
  </property>
  <property fmtid="{D5CDD505-2E9C-101B-9397-08002B2CF9AE}" pid="8" name="MSIP_Label_fde7aacd-7cc4-4c31-9e6f-7ef306428f09_ContentBits">
    <vt:lpwstr>1</vt:lpwstr>
  </property>
</Properties>
</file>