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"/>
  </p:notesMasterIdLst>
  <p:sldIdLst>
    <p:sldId id="257" r:id="rId2"/>
  </p:sldIdLst>
  <p:sldSz cx="21240750" cy="1511935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Open Sans" panose="020B0606030504020204" pitchFamily="34" charset="0"/>
      <p:regular r:id="rId8"/>
      <p:bold r:id="rId9"/>
      <p:italic r:id="rId10"/>
      <p:boldItalic r:id="rId11"/>
    </p:embeddedFont>
    <p:embeddedFont>
      <p:font typeface="Raleway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46">
          <p15:clr>
            <a:srgbClr val="9AA0A6"/>
          </p15:clr>
        </p15:guide>
        <p15:guide id="2" orient="horz" pos="6806">
          <p15:clr>
            <a:srgbClr val="9AA0A6"/>
          </p15:clr>
        </p15:guide>
        <p15:guide id="3" pos="396">
          <p15:clr>
            <a:srgbClr val="9AA0A6"/>
          </p15:clr>
        </p15:guide>
        <p15:guide id="4" pos="12987">
          <p15:clr>
            <a:srgbClr val="9AA0A6"/>
          </p15:clr>
        </p15:guide>
        <p15:guide id="5" orient="horz" pos="1657">
          <p15:clr>
            <a:srgbClr val="9AA0A6"/>
          </p15:clr>
        </p15:guide>
        <p15:guide id="6" pos="6746">
          <p15:clr>
            <a:srgbClr val="9AA0A6"/>
          </p15:clr>
        </p15:guide>
        <p15:guide id="7" orient="horz" pos="865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31"/>
  </p:normalViewPr>
  <p:slideViewPr>
    <p:cSldViewPr snapToGrid="0">
      <p:cViewPr varScale="1">
        <p:scale>
          <a:sx n="31" d="100"/>
          <a:sy n="31" d="100"/>
        </p:scale>
        <p:origin x="1368" y="138"/>
      </p:cViewPr>
      <p:guideLst>
        <p:guide orient="horz" pos="4246"/>
        <p:guide orient="horz" pos="6806"/>
        <p:guide pos="396"/>
        <p:guide pos="12987"/>
        <p:guide orient="horz" pos="1657"/>
        <p:guide pos="6746"/>
        <p:guide orient="horz" pos="86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a Martins Ronqui Miyajima" userId="ee78cbad-42d8-4632-86e0-996cfb2194a5" providerId="ADAL" clId="{E1EC7587-3F65-4EEC-96DA-F55726D65539}"/>
    <pc:docChg chg="undo custSel delSld modSld delMainMaster">
      <pc:chgData name="Paula Martins Ronqui Miyajima" userId="ee78cbad-42d8-4632-86e0-996cfb2194a5" providerId="ADAL" clId="{E1EC7587-3F65-4EEC-96DA-F55726D65539}" dt="2023-03-16T14:32:09.455" v="29" actId="20577"/>
      <pc:docMkLst>
        <pc:docMk/>
      </pc:docMkLst>
      <pc:sldChg chg="del">
        <pc:chgData name="Paula Martins Ronqui Miyajima" userId="ee78cbad-42d8-4632-86e0-996cfb2194a5" providerId="ADAL" clId="{E1EC7587-3F65-4EEC-96DA-F55726D65539}" dt="2023-03-16T14:31:52.222" v="0" actId="47"/>
        <pc:sldMkLst>
          <pc:docMk/>
          <pc:sldMk cId="0" sldId="256"/>
        </pc:sldMkLst>
      </pc:sldChg>
      <pc:sldChg chg="modSp mod">
        <pc:chgData name="Paula Martins Ronqui Miyajima" userId="ee78cbad-42d8-4632-86e0-996cfb2194a5" providerId="ADAL" clId="{E1EC7587-3F65-4EEC-96DA-F55726D65539}" dt="2023-03-16T14:32:09.455" v="29" actId="20577"/>
        <pc:sldMkLst>
          <pc:docMk/>
          <pc:sldMk cId="0" sldId="257"/>
        </pc:sldMkLst>
        <pc:spChg chg="mod">
          <ac:chgData name="Paula Martins Ronqui Miyajima" userId="ee78cbad-42d8-4632-86e0-996cfb2194a5" providerId="ADAL" clId="{E1EC7587-3F65-4EEC-96DA-F55726D65539}" dt="2023-03-16T14:32:09.455" v="29" actId="20577"/>
          <ac:spMkLst>
            <pc:docMk/>
            <pc:sldMk cId="0" sldId="257"/>
            <ac:spMk id="119" creationId="{00000000-0000-0000-0000-000000000000}"/>
          </ac:spMkLst>
        </pc:spChg>
        <pc:spChg chg="mod">
          <ac:chgData name="Paula Martins Ronqui Miyajima" userId="ee78cbad-42d8-4632-86e0-996cfb2194a5" providerId="ADAL" clId="{E1EC7587-3F65-4EEC-96DA-F55726D65539}" dt="2023-03-16T14:32:04.672" v="22" actId="20577"/>
          <ac:spMkLst>
            <pc:docMk/>
            <pc:sldMk cId="0" sldId="257"/>
            <ac:spMk id="124" creationId="{00000000-0000-0000-0000-000000000000}"/>
          </ac:spMkLst>
        </pc:spChg>
      </pc:sldChg>
      <pc:sldChg chg="del">
        <pc:chgData name="Paula Martins Ronqui Miyajima" userId="ee78cbad-42d8-4632-86e0-996cfb2194a5" providerId="ADAL" clId="{E1EC7587-3F65-4EEC-96DA-F55726D65539}" dt="2023-03-16T14:31:53.117" v="1" actId="47"/>
        <pc:sldMkLst>
          <pc:docMk/>
          <pc:sldMk cId="0" sldId="258"/>
        </pc:sldMkLst>
      </pc:sldChg>
      <pc:sldMasterChg chg="delSldLayout">
        <pc:chgData name="Paula Martins Ronqui Miyajima" userId="ee78cbad-42d8-4632-86e0-996cfb2194a5" providerId="ADAL" clId="{E1EC7587-3F65-4EEC-96DA-F55726D65539}" dt="2023-03-16T14:31:52.222" v="0" actId="47"/>
        <pc:sldMasterMkLst>
          <pc:docMk/>
          <pc:sldMasterMk cId="0" sldId="2147483670"/>
        </pc:sldMasterMkLst>
        <pc:sldLayoutChg chg="del">
          <pc:chgData name="Paula Martins Ronqui Miyajima" userId="ee78cbad-42d8-4632-86e0-996cfb2194a5" providerId="ADAL" clId="{E1EC7587-3F65-4EEC-96DA-F55726D65539}" dt="2023-03-16T14:31:52.222" v="0" actId="47"/>
          <pc:sldLayoutMkLst>
            <pc:docMk/>
            <pc:sldMasterMk cId="0" sldId="2147483670"/>
            <pc:sldLayoutMk cId="0" sldId="2147483648"/>
          </pc:sldLayoutMkLst>
        </pc:sldLayoutChg>
      </pc:sldMasterChg>
      <pc:sldMasterChg chg="del delSldLayout">
        <pc:chgData name="Paula Martins Ronqui Miyajima" userId="ee78cbad-42d8-4632-86e0-996cfb2194a5" providerId="ADAL" clId="{E1EC7587-3F65-4EEC-96DA-F55726D65539}" dt="2023-03-16T14:31:53.117" v="1" actId="47"/>
        <pc:sldMasterMkLst>
          <pc:docMk/>
          <pc:sldMasterMk cId="0" sldId="2147483671"/>
        </pc:sldMasterMkLst>
        <pc:sldLayoutChg chg="del">
          <pc:chgData name="Paula Martins Ronqui Miyajima" userId="ee78cbad-42d8-4632-86e0-996cfb2194a5" providerId="ADAL" clId="{E1EC7587-3F65-4EEC-96DA-F55726D65539}" dt="2023-03-16T14:31:53.117" v="1" actId="47"/>
          <pc:sldLayoutMkLst>
            <pc:docMk/>
            <pc:sldMasterMk cId="0" sldId="2147483671"/>
            <pc:sldLayoutMk cId="0" sldId="2147483659"/>
          </pc:sldLayoutMkLst>
        </pc:sldLayoutChg>
        <pc:sldLayoutChg chg="del">
          <pc:chgData name="Paula Martins Ronqui Miyajima" userId="ee78cbad-42d8-4632-86e0-996cfb2194a5" providerId="ADAL" clId="{E1EC7587-3F65-4EEC-96DA-F55726D65539}" dt="2023-03-16T14:31:53.117" v="1" actId="47"/>
          <pc:sldLayoutMkLst>
            <pc:docMk/>
            <pc:sldMasterMk cId="0" sldId="2147483671"/>
            <pc:sldLayoutMk cId="0" sldId="2147483660"/>
          </pc:sldLayoutMkLst>
        </pc:sldLayoutChg>
        <pc:sldLayoutChg chg="del">
          <pc:chgData name="Paula Martins Ronqui Miyajima" userId="ee78cbad-42d8-4632-86e0-996cfb2194a5" providerId="ADAL" clId="{E1EC7587-3F65-4EEC-96DA-F55726D65539}" dt="2023-03-16T14:31:53.117" v="1" actId="47"/>
          <pc:sldLayoutMkLst>
            <pc:docMk/>
            <pc:sldMasterMk cId="0" sldId="2147483671"/>
            <pc:sldLayoutMk cId="0" sldId="2147483661"/>
          </pc:sldLayoutMkLst>
        </pc:sldLayoutChg>
        <pc:sldLayoutChg chg="del">
          <pc:chgData name="Paula Martins Ronqui Miyajima" userId="ee78cbad-42d8-4632-86e0-996cfb2194a5" providerId="ADAL" clId="{E1EC7587-3F65-4EEC-96DA-F55726D65539}" dt="2023-03-16T14:31:53.117" v="1" actId="47"/>
          <pc:sldLayoutMkLst>
            <pc:docMk/>
            <pc:sldMasterMk cId="0" sldId="2147483671"/>
            <pc:sldLayoutMk cId="0" sldId="2147483662"/>
          </pc:sldLayoutMkLst>
        </pc:sldLayoutChg>
        <pc:sldLayoutChg chg="del">
          <pc:chgData name="Paula Martins Ronqui Miyajima" userId="ee78cbad-42d8-4632-86e0-996cfb2194a5" providerId="ADAL" clId="{E1EC7587-3F65-4EEC-96DA-F55726D65539}" dt="2023-03-16T14:31:53.117" v="1" actId="47"/>
          <pc:sldLayoutMkLst>
            <pc:docMk/>
            <pc:sldMasterMk cId="0" sldId="2147483671"/>
            <pc:sldLayoutMk cId="0" sldId="2147483663"/>
          </pc:sldLayoutMkLst>
        </pc:sldLayoutChg>
        <pc:sldLayoutChg chg="del">
          <pc:chgData name="Paula Martins Ronqui Miyajima" userId="ee78cbad-42d8-4632-86e0-996cfb2194a5" providerId="ADAL" clId="{E1EC7587-3F65-4EEC-96DA-F55726D65539}" dt="2023-03-16T14:31:53.117" v="1" actId="47"/>
          <pc:sldLayoutMkLst>
            <pc:docMk/>
            <pc:sldMasterMk cId="0" sldId="2147483671"/>
            <pc:sldLayoutMk cId="0" sldId="2147483664"/>
          </pc:sldLayoutMkLst>
        </pc:sldLayoutChg>
        <pc:sldLayoutChg chg="del">
          <pc:chgData name="Paula Martins Ronqui Miyajima" userId="ee78cbad-42d8-4632-86e0-996cfb2194a5" providerId="ADAL" clId="{E1EC7587-3F65-4EEC-96DA-F55726D65539}" dt="2023-03-16T14:31:53.117" v="1" actId="47"/>
          <pc:sldLayoutMkLst>
            <pc:docMk/>
            <pc:sldMasterMk cId="0" sldId="2147483671"/>
            <pc:sldLayoutMk cId="0" sldId="2147483665"/>
          </pc:sldLayoutMkLst>
        </pc:sldLayoutChg>
        <pc:sldLayoutChg chg="del">
          <pc:chgData name="Paula Martins Ronqui Miyajima" userId="ee78cbad-42d8-4632-86e0-996cfb2194a5" providerId="ADAL" clId="{E1EC7587-3F65-4EEC-96DA-F55726D65539}" dt="2023-03-16T14:31:53.117" v="1" actId="47"/>
          <pc:sldLayoutMkLst>
            <pc:docMk/>
            <pc:sldMasterMk cId="0" sldId="2147483671"/>
            <pc:sldLayoutMk cId="0" sldId="2147483666"/>
          </pc:sldLayoutMkLst>
        </pc:sldLayoutChg>
        <pc:sldLayoutChg chg="del">
          <pc:chgData name="Paula Martins Ronqui Miyajima" userId="ee78cbad-42d8-4632-86e0-996cfb2194a5" providerId="ADAL" clId="{E1EC7587-3F65-4EEC-96DA-F55726D65539}" dt="2023-03-16T14:31:53.117" v="1" actId="47"/>
          <pc:sldLayoutMkLst>
            <pc:docMk/>
            <pc:sldMasterMk cId="0" sldId="2147483671"/>
            <pc:sldLayoutMk cId="0" sldId="2147483667"/>
          </pc:sldLayoutMkLst>
        </pc:sldLayoutChg>
        <pc:sldLayoutChg chg="del">
          <pc:chgData name="Paula Martins Ronqui Miyajima" userId="ee78cbad-42d8-4632-86e0-996cfb2194a5" providerId="ADAL" clId="{E1EC7587-3F65-4EEC-96DA-F55726D65539}" dt="2023-03-16T14:31:53.117" v="1" actId="47"/>
          <pc:sldLayoutMkLst>
            <pc:docMk/>
            <pc:sldMasterMk cId="0" sldId="2147483671"/>
            <pc:sldLayoutMk cId="0" sldId="2147483668"/>
          </pc:sldLayoutMkLst>
        </pc:sldLayoutChg>
        <pc:sldLayoutChg chg="del">
          <pc:chgData name="Paula Martins Ronqui Miyajima" userId="ee78cbad-42d8-4632-86e0-996cfb2194a5" providerId="ADAL" clId="{E1EC7587-3F65-4EEC-96DA-F55726D65539}" dt="2023-03-16T14:31:53.117" v="1" actId="47"/>
          <pc:sldLayoutMkLst>
            <pc:docMk/>
            <pc:sldMasterMk cId="0" sldId="2147483671"/>
            <pc:sldLayoutMk cId="0" sldId="2147483669"/>
          </pc:sldLayoutMkLst>
        </pc:sldLayoutChg>
      </pc:sldMasterChg>
    </pc:docChg>
  </pc:docChgLst>
  <pc:docChgLst>
    <pc:chgData name="Paula Martins Ronqui Miyajima" userId="ee78cbad-42d8-4632-86e0-996cfb2194a5" providerId="ADAL" clId="{4B33086D-C3B7-408B-AF30-B14BFE69769A}"/>
    <pc:docChg chg="undo custSel modSld">
      <pc:chgData name="Paula Martins Ronqui Miyajima" userId="ee78cbad-42d8-4632-86e0-996cfb2194a5" providerId="ADAL" clId="{4B33086D-C3B7-408B-AF30-B14BFE69769A}" dt="2023-02-08T16:53:03.114" v="8" actId="20577"/>
      <pc:docMkLst>
        <pc:docMk/>
      </pc:docMkLst>
      <pc:sldChg chg="modSp mod">
        <pc:chgData name="Paula Martins Ronqui Miyajima" userId="ee78cbad-42d8-4632-86e0-996cfb2194a5" providerId="ADAL" clId="{4B33086D-C3B7-408B-AF30-B14BFE69769A}" dt="2023-02-08T16:53:03.114" v="8" actId="20577"/>
        <pc:sldMkLst>
          <pc:docMk/>
          <pc:sldMk cId="0" sldId="257"/>
        </pc:sldMkLst>
        <pc:spChg chg="mod">
          <ac:chgData name="Paula Martins Ronqui Miyajima" userId="ee78cbad-42d8-4632-86e0-996cfb2194a5" providerId="ADAL" clId="{4B33086D-C3B7-408B-AF30-B14BFE69769A}" dt="2023-02-08T16:53:03.114" v="8" actId="20577"/>
          <ac:spMkLst>
            <pc:docMk/>
            <pc:sldMk cId="0" sldId="257"/>
            <ac:spMk id="12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20901" y="685800"/>
            <a:ext cx="4817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5a9fdf977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685800"/>
            <a:ext cx="48164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5a9fdf977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4028" y="6322709"/>
            <a:ext cx="19791900" cy="24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4028" y="1308210"/>
            <a:ext cx="19791900" cy="16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24028" y="3387853"/>
            <a:ext cx="19791900" cy="100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24028" y="1308210"/>
            <a:ext cx="19791900" cy="16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724028" y="3387853"/>
            <a:ext cx="9291000" cy="100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1224866" y="3387853"/>
            <a:ext cx="9291000" cy="100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724028" y="1308210"/>
            <a:ext cx="19791900" cy="16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724028" y="1633260"/>
            <a:ext cx="6522600" cy="22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724028" y="4084913"/>
            <a:ext cx="6522600" cy="93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138770" y="1323276"/>
            <a:ext cx="14791200" cy="120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0620000" y="-367"/>
            <a:ext cx="10620000" cy="1512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616713" y="3625081"/>
            <a:ext cx="9396300" cy="43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616713" y="8240011"/>
            <a:ext cx="9396300" cy="36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1473642" y="2128514"/>
            <a:ext cx="8912700" cy="108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724028" y="12436336"/>
            <a:ext cx="13934100" cy="17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724028" y="3251601"/>
            <a:ext cx="19791900" cy="57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724028" y="9266383"/>
            <a:ext cx="19791900" cy="3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4028" y="1308210"/>
            <a:ext cx="19791900" cy="16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4028" y="3387853"/>
            <a:ext cx="19791900" cy="100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" name="MSIPCMContentMarking" descr="{&quot;HashCode&quot;:392118825,&quot;Placement&quot;:&quot;Footer&quot;,&quot;Top&quot;:1169.843,&quot;Left&quot;:0.0,&quot;SlideWidth&quot;:1672,&quot;SlideHeight&quot;:1190}">
            <a:extLst>
              <a:ext uri="{FF2B5EF4-FFF2-40B4-BE49-F238E27FC236}">
                <a16:creationId xmlns:a16="http://schemas.microsoft.com/office/drawing/2014/main" id="{ED2651AF-37D6-842F-947A-F24442AA055B}"/>
              </a:ext>
            </a:extLst>
          </p:cNvPr>
          <p:cNvSpPr txBox="1"/>
          <p:nvPr userDrawn="1"/>
        </p:nvSpPr>
        <p:spPr>
          <a:xfrm>
            <a:off x="0" y="14857006"/>
            <a:ext cx="654610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Interno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/>
          <p:nvPr/>
        </p:nvSpPr>
        <p:spPr>
          <a:xfrm>
            <a:off x="4604125" y="6740025"/>
            <a:ext cx="3975900" cy="41103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6"/>
          <p:cNvSpPr/>
          <p:nvPr/>
        </p:nvSpPr>
        <p:spPr>
          <a:xfrm>
            <a:off x="628225" y="10850325"/>
            <a:ext cx="10081800" cy="28809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6"/>
          <p:cNvSpPr/>
          <p:nvPr/>
        </p:nvSpPr>
        <p:spPr>
          <a:xfrm>
            <a:off x="10710025" y="10850325"/>
            <a:ext cx="9906900" cy="28809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6"/>
          <p:cNvSpPr/>
          <p:nvPr/>
        </p:nvSpPr>
        <p:spPr>
          <a:xfrm>
            <a:off x="12660000" y="6740025"/>
            <a:ext cx="3975900" cy="41103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6"/>
          <p:cNvSpPr/>
          <p:nvPr/>
        </p:nvSpPr>
        <p:spPr>
          <a:xfrm>
            <a:off x="16635875" y="2630025"/>
            <a:ext cx="3975900" cy="82203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6"/>
          <p:cNvSpPr/>
          <p:nvPr/>
        </p:nvSpPr>
        <p:spPr>
          <a:xfrm>
            <a:off x="12660000" y="2630025"/>
            <a:ext cx="3975900" cy="41103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6"/>
          <p:cNvSpPr/>
          <p:nvPr/>
        </p:nvSpPr>
        <p:spPr>
          <a:xfrm>
            <a:off x="8580025" y="2630025"/>
            <a:ext cx="4080000" cy="82203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6"/>
          <p:cNvSpPr/>
          <p:nvPr/>
        </p:nvSpPr>
        <p:spPr>
          <a:xfrm>
            <a:off x="4604125" y="2630025"/>
            <a:ext cx="3975900" cy="41103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6"/>
          <p:cNvSpPr/>
          <p:nvPr/>
        </p:nvSpPr>
        <p:spPr>
          <a:xfrm>
            <a:off x="628225" y="2630025"/>
            <a:ext cx="3975900" cy="82203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6"/>
          <p:cNvSpPr/>
          <p:nvPr/>
        </p:nvSpPr>
        <p:spPr>
          <a:xfrm>
            <a:off x="625925" y="251775"/>
            <a:ext cx="2062800" cy="114300"/>
          </a:xfrm>
          <a:prstGeom prst="rect">
            <a:avLst/>
          </a:pr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26"/>
          <p:cNvSpPr txBox="1"/>
          <p:nvPr/>
        </p:nvSpPr>
        <p:spPr>
          <a:xfrm>
            <a:off x="10620000" y="14177500"/>
            <a:ext cx="100818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31A7DF"/>
                </a:solidFill>
                <a:latin typeface="Raleway"/>
                <a:ea typeface="Raleway"/>
                <a:cs typeface="Raleway"/>
                <a:sym typeface="Raleway"/>
              </a:rPr>
              <a:t>businessmodelanalyst.com</a:t>
            </a:r>
            <a:endParaRPr sz="1800" b="1">
              <a:solidFill>
                <a:srgbClr val="31A7D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9" name="Google Shape;119;p26"/>
          <p:cNvSpPr txBox="1"/>
          <p:nvPr/>
        </p:nvSpPr>
        <p:spPr>
          <a:xfrm>
            <a:off x="480650" y="359375"/>
            <a:ext cx="201168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Business </a:t>
            </a:r>
            <a:r>
              <a:rPr lang="pt-BR" sz="40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Canvas</a:t>
            </a:r>
            <a:endParaRPr sz="40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0" name="Google Shape;120;p26"/>
          <p:cNvSpPr/>
          <p:nvPr/>
        </p:nvSpPr>
        <p:spPr>
          <a:xfrm>
            <a:off x="603925" y="1408100"/>
            <a:ext cx="6912900" cy="996900"/>
          </a:xfrm>
          <a:prstGeom prst="rect">
            <a:avLst/>
          </a:prstGeom>
          <a:solidFill>
            <a:srgbClr val="D9D9D9">
              <a:alpha val="7093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i="1">
                <a:latin typeface="Raleway"/>
                <a:ea typeface="Raleway"/>
                <a:cs typeface="Raleway"/>
                <a:sym typeface="Raleway"/>
              </a:rPr>
              <a:t>Designed for:</a:t>
            </a:r>
            <a:endParaRPr i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1" name="Google Shape;121;p26"/>
          <p:cNvSpPr/>
          <p:nvPr/>
        </p:nvSpPr>
        <p:spPr>
          <a:xfrm>
            <a:off x="7769673" y="1408100"/>
            <a:ext cx="6912900" cy="996900"/>
          </a:xfrm>
          <a:prstGeom prst="rect">
            <a:avLst/>
          </a:prstGeom>
          <a:solidFill>
            <a:srgbClr val="D9D9D9">
              <a:alpha val="7093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i="1">
                <a:latin typeface="Raleway"/>
                <a:ea typeface="Raleway"/>
                <a:cs typeface="Raleway"/>
                <a:sym typeface="Raleway"/>
              </a:rPr>
              <a:t>Designed by:</a:t>
            </a:r>
            <a:endParaRPr i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2" name="Google Shape;122;p26"/>
          <p:cNvSpPr/>
          <p:nvPr/>
        </p:nvSpPr>
        <p:spPr>
          <a:xfrm>
            <a:off x="14935417" y="1408100"/>
            <a:ext cx="2714400" cy="996900"/>
          </a:xfrm>
          <a:prstGeom prst="rect">
            <a:avLst/>
          </a:prstGeom>
          <a:solidFill>
            <a:srgbClr val="D9D9D9">
              <a:alpha val="7093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i="1">
                <a:latin typeface="Raleway"/>
                <a:ea typeface="Raleway"/>
                <a:cs typeface="Raleway"/>
                <a:sym typeface="Raleway"/>
              </a:rPr>
              <a:t>Date:</a:t>
            </a:r>
            <a:endParaRPr i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17902659" y="1408100"/>
            <a:ext cx="2714400" cy="996900"/>
          </a:xfrm>
          <a:prstGeom prst="rect">
            <a:avLst/>
          </a:prstGeom>
          <a:solidFill>
            <a:srgbClr val="D9D9D9">
              <a:alpha val="7093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i="1">
                <a:latin typeface="Raleway"/>
                <a:ea typeface="Raleway"/>
                <a:cs typeface="Raleway"/>
                <a:sym typeface="Raleway"/>
              </a:rPr>
              <a:t>Version:</a:t>
            </a:r>
            <a:endParaRPr i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4" name="Google Shape;124;p26"/>
          <p:cNvSpPr/>
          <p:nvPr/>
        </p:nvSpPr>
        <p:spPr>
          <a:xfrm>
            <a:off x="1242413" y="4082700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>
                <a:latin typeface="Raleway"/>
                <a:ea typeface="Raleway"/>
                <a:cs typeface="Raleway"/>
                <a:sym typeface="Raleway"/>
              </a:rPr>
              <a:t>Partners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5" name="Google Shape;125;p26"/>
          <p:cNvSpPr/>
          <p:nvPr/>
        </p:nvSpPr>
        <p:spPr>
          <a:xfrm>
            <a:off x="4974113" y="3492950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Activity 1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6" name="Google Shape;126;p26"/>
          <p:cNvSpPr/>
          <p:nvPr/>
        </p:nvSpPr>
        <p:spPr>
          <a:xfrm>
            <a:off x="5879063" y="4682625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Activity 2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7" name="Google Shape;127;p26"/>
          <p:cNvSpPr/>
          <p:nvPr/>
        </p:nvSpPr>
        <p:spPr>
          <a:xfrm>
            <a:off x="9386538" y="5151650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>
                <a:latin typeface="Raleway"/>
                <a:ea typeface="Raleway"/>
                <a:cs typeface="Raleway"/>
                <a:sym typeface="Raleway"/>
              </a:rPr>
              <a:t>Client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8" name="Google Shape;128;p26"/>
          <p:cNvSpPr/>
          <p:nvPr/>
        </p:nvSpPr>
        <p:spPr>
          <a:xfrm>
            <a:off x="13271313" y="4042025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Relationship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9" name="Google Shape;129;p26"/>
          <p:cNvSpPr/>
          <p:nvPr/>
        </p:nvSpPr>
        <p:spPr>
          <a:xfrm>
            <a:off x="17317663" y="4124675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Client 1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0" name="Google Shape;130;p26"/>
          <p:cNvSpPr/>
          <p:nvPr/>
        </p:nvSpPr>
        <p:spPr>
          <a:xfrm>
            <a:off x="17510863" y="6392150"/>
            <a:ext cx="2466900" cy="16587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Client 2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1" name="Google Shape;131;p26"/>
          <p:cNvSpPr/>
          <p:nvPr/>
        </p:nvSpPr>
        <p:spPr>
          <a:xfrm>
            <a:off x="12915413" y="7560000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Channel 1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" name="Google Shape;132;p26"/>
          <p:cNvSpPr/>
          <p:nvPr/>
        </p:nvSpPr>
        <p:spPr>
          <a:xfrm>
            <a:off x="13820363" y="8749675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Channel 2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" name="Google Shape;133;p26"/>
          <p:cNvSpPr/>
          <p:nvPr/>
        </p:nvSpPr>
        <p:spPr>
          <a:xfrm>
            <a:off x="14349138" y="11363100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Revenue Source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" name="Google Shape;134;p26"/>
          <p:cNvSpPr/>
          <p:nvPr/>
        </p:nvSpPr>
        <p:spPr>
          <a:xfrm>
            <a:off x="3290188" y="11506725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Cost 1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5" name="Google Shape;135;p26"/>
          <p:cNvSpPr/>
          <p:nvPr/>
        </p:nvSpPr>
        <p:spPr>
          <a:xfrm>
            <a:off x="6127088" y="11293175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Cost 2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6" name="Google Shape;136;p26"/>
          <p:cNvSpPr/>
          <p:nvPr/>
        </p:nvSpPr>
        <p:spPr>
          <a:xfrm>
            <a:off x="4974113" y="7560000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Resource 1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7" name="Google Shape;137;p26"/>
          <p:cNvSpPr/>
          <p:nvPr/>
        </p:nvSpPr>
        <p:spPr>
          <a:xfrm>
            <a:off x="5879063" y="8749675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Resource 2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776200" y="2810775"/>
            <a:ext cx="38280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Key Partners</a:t>
            </a:r>
            <a:endParaRPr sz="19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4752025" y="2810775"/>
            <a:ext cx="38280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Key Activities</a:t>
            </a:r>
            <a:endParaRPr sz="19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8832025" y="2810775"/>
            <a:ext cx="38280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Value Propositions</a:t>
            </a:r>
            <a:endParaRPr sz="19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12807900" y="2810775"/>
            <a:ext cx="38280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Customer Relationships</a:t>
            </a:r>
            <a:endParaRPr sz="19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16769450" y="2810775"/>
            <a:ext cx="38280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Customer Segments</a:t>
            </a:r>
            <a:endParaRPr sz="19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4752025" y="6883913"/>
            <a:ext cx="38280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Key Resources</a:t>
            </a:r>
            <a:endParaRPr sz="19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12807900" y="6883913"/>
            <a:ext cx="38280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Channels</a:t>
            </a:r>
            <a:endParaRPr sz="19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776200" y="10974225"/>
            <a:ext cx="38280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Cost Structure</a:t>
            </a:r>
            <a:endParaRPr sz="19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10898725" y="10974225"/>
            <a:ext cx="38280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Revenue Streams</a:t>
            </a:r>
            <a:endParaRPr sz="19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47" name="Google Shape;147;p26"/>
          <p:cNvGrpSpPr/>
          <p:nvPr/>
        </p:nvGrpSpPr>
        <p:grpSpPr>
          <a:xfrm>
            <a:off x="3880839" y="2854878"/>
            <a:ext cx="512085" cy="521929"/>
            <a:chOff x="1625325" y="239100"/>
            <a:chExt cx="4347075" cy="4423125"/>
          </a:xfrm>
        </p:grpSpPr>
        <p:sp>
          <p:nvSpPr>
            <p:cNvPr id="148" name="Google Shape;148;p26"/>
            <p:cNvSpPr/>
            <p:nvPr/>
          </p:nvSpPr>
          <p:spPr>
            <a:xfrm>
              <a:off x="1625325" y="2189700"/>
              <a:ext cx="2608250" cy="2472525"/>
            </a:xfrm>
            <a:custGeom>
              <a:avLst/>
              <a:gdLst/>
              <a:ahLst/>
              <a:cxnLst/>
              <a:rect l="l" t="t" r="r" b="b"/>
              <a:pathLst>
                <a:path w="104330" h="98901" extrusionOk="0">
                  <a:moveTo>
                    <a:pt x="55291" y="18440"/>
                  </a:moveTo>
                  <a:cubicBezTo>
                    <a:pt x="58719" y="18440"/>
                    <a:pt x="62195" y="19800"/>
                    <a:pt x="65094" y="22699"/>
                  </a:cubicBezTo>
                  <a:lnTo>
                    <a:pt x="78470" y="33400"/>
                  </a:lnTo>
                  <a:cubicBezTo>
                    <a:pt x="83820" y="38750"/>
                    <a:pt x="83820" y="46775"/>
                    <a:pt x="79362" y="53017"/>
                  </a:cubicBezTo>
                  <a:lnTo>
                    <a:pt x="60636" y="75310"/>
                  </a:lnTo>
                  <a:cubicBezTo>
                    <a:pt x="57395" y="78551"/>
                    <a:pt x="53432" y="80109"/>
                    <a:pt x="49498" y="80109"/>
                  </a:cubicBezTo>
                  <a:cubicBezTo>
                    <a:pt x="45855" y="80109"/>
                    <a:pt x="42236" y="78774"/>
                    <a:pt x="39235" y="76201"/>
                  </a:cubicBezTo>
                  <a:lnTo>
                    <a:pt x="26751" y="65501"/>
                  </a:lnTo>
                  <a:cubicBezTo>
                    <a:pt x="20509" y="60151"/>
                    <a:pt x="19618" y="50342"/>
                    <a:pt x="24968" y="44992"/>
                  </a:cubicBezTo>
                  <a:lnTo>
                    <a:pt x="44585" y="23591"/>
                  </a:lnTo>
                  <a:cubicBezTo>
                    <a:pt x="47451" y="20248"/>
                    <a:pt x="51339" y="18440"/>
                    <a:pt x="55291" y="18440"/>
                  </a:cubicBezTo>
                  <a:close/>
                  <a:moveTo>
                    <a:pt x="55549" y="1"/>
                  </a:moveTo>
                  <a:cubicBezTo>
                    <a:pt x="46425" y="1"/>
                    <a:pt x="37503" y="3845"/>
                    <a:pt x="31210" y="11107"/>
                  </a:cubicBezTo>
                  <a:lnTo>
                    <a:pt x="11592" y="33400"/>
                  </a:lnTo>
                  <a:cubicBezTo>
                    <a:pt x="0" y="46775"/>
                    <a:pt x="1784" y="67284"/>
                    <a:pt x="15159" y="78877"/>
                  </a:cubicBezTo>
                  <a:lnTo>
                    <a:pt x="27643" y="90469"/>
                  </a:lnTo>
                  <a:cubicBezTo>
                    <a:pt x="33757" y="96175"/>
                    <a:pt x="41361" y="98900"/>
                    <a:pt x="48923" y="98900"/>
                  </a:cubicBezTo>
                  <a:cubicBezTo>
                    <a:pt x="57904" y="98900"/>
                    <a:pt x="66826" y="95055"/>
                    <a:pt x="73120" y="87794"/>
                  </a:cubicBezTo>
                  <a:lnTo>
                    <a:pt x="92737" y="65501"/>
                  </a:lnTo>
                  <a:cubicBezTo>
                    <a:pt x="104329" y="52126"/>
                    <a:pt x="103438" y="31616"/>
                    <a:pt x="90062" y="19133"/>
                  </a:cubicBezTo>
                  <a:lnTo>
                    <a:pt x="77578" y="8432"/>
                  </a:lnTo>
                  <a:cubicBezTo>
                    <a:pt x="71057" y="2726"/>
                    <a:pt x="63231" y="1"/>
                    <a:pt x="55549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3341850" y="239100"/>
              <a:ext cx="2630550" cy="2474700"/>
            </a:xfrm>
            <a:custGeom>
              <a:avLst/>
              <a:gdLst/>
              <a:ahLst/>
              <a:cxnLst/>
              <a:rect l="l" t="t" r="r" b="b"/>
              <a:pathLst>
                <a:path w="105222" h="98988" extrusionOk="0">
                  <a:moveTo>
                    <a:pt x="55776" y="18741"/>
                  </a:moveTo>
                  <a:cubicBezTo>
                    <a:pt x="59046" y="18741"/>
                    <a:pt x="62332" y="19886"/>
                    <a:pt x="65095" y="22254"/>
                  </a:cubicBezTo>
                  <a:lnTo>
                    <a:pt x="78470" y="33846"/>
                  </a:lnTo>
                  <a:cubicBezTo>
                    <a:pt x="83820" y="38304"/>
                    <a:pt x="83820" y="47221"/>
                    <a:pt x="79362" y="53463"/>
                  </a:cubicBezTo>
                  <a:lnTo>
                    <a:pt x="59744" y="75756"/>
                  </a:lnTo>
                  <a:cubicBezTo>
                    <a:pt x="56966" y="78997"/>
                    <a:pt x="53226" y="80555"/>
                    <a:pt x="49399" y="80555"/>
                  </a:cubicBezTo>
                  <a:cubicBezTo>
                    <a:pt x="45855" y="80555"/>
                    <a:pt x="42236" y="79219"/>
                    <a:pt x="39235" y="76647"/>
                  </a:cubicBezTo>
                  <a:lnTo>
                    <a:pt x="25860" y="65947"/>
                  </a:lnTo>
                  <a:cubicBezTo>
                    <a:pt x="19618" y="60597"/>
                    <a:pt x="19618" y="50788"/>
                    <a:pt x="24968" y="44546"/>
                  </a:cubicBezTo>
                  <a:lnTo>
                    <a:pt x="44585" y="24037"/>
                  </a:lnTo>
                  <a:cubicBezTo>
                    <a:pt x="47568" y="20557"/>
                    <a:pt x="51659" y="18741"/>
                    <a:pt x="55776" y="18741"/>
                  </a:cubicBezTo>
                  <a:close/>
                  <a:moveTo>
                    <a:pt x="55420" y="0"/>
                  </a:moveTo>
                  <a:cubicBezTo>
                    <a:pt x="46434" y="0"/>
                    <a:pt x="37506" y="3804"/>
                    <a:pt x="31210" y="11553"/>
                  </a:cubicBezTo>
                  <a:lnTo>
                    <a:pt x="11592" y="33846"/>
                  </a:lnTo>
                  <a:cubicBezTo>
                    <a:pt x="0" y="47221"/>
                    <a:pt x="892" y="67730"/>
                    <a:pt x="14267" y="79322"/>
                  </a:cubicBezTo>
                  <a:lnTo>
                    <a:pt x="27643" y="90915"/>
                  </a:lnTo>
                  <a:cubicBezTo>
                    <a:pt x="33853" y="96297"/>
                    <a:pt x="41601" y="98988"/>
                    <a:pt x="49280" y="98988"/>
                  </a:cubicBezTo>
                  <a:cubicBezTo>
                    <a:pt x="58141" y="98988"/>
                    <a:pt x="66910" y="95405"/>
                    <a:pt x="73120" y="88240"/>
                  </a:cubicBezTo>
                  <a:lnTo>
                    <a:pt x="92737" y="65947"/>
                  </a:lnTo>
                  <a:cubicBezTo>
                    <a:pt x="105221" y="51680"/>
                    <a:pt x="103438" y="31171"/>
                    <a:pt x="90062" y="19578"/>
                  </a:cubicBezTo>
                  <a:lnTo>
                    <a:pt x="76687" y="7986"/>
                  </a:lnTo>
                  <a:cubicBezTo>
                    <a:pt x="70576" y="2691"/>
                    <a:pt x="62977" y="0"/>
                    <a:pt x="55420" y="0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3007450" y="1617175"/>
              <a:ext cx="1582800" cy="1678125"/>
            </a:xfrm>
            <a:custGeom>
              <a:avLst/>
              <a:gdLst/>
              <a:ahLst/>
              <a:cxnLst/>
              <a:rect l="l" t="t" r="r" b="b"/>
              <a:pathLst>
                <a:path w="63312" h="67125" extrusionOk="0">
                  <a:moveTo>
                    <a:pt x="52782" y="0"/>
                  </a:moveTo>
                  <a:cubicBezTo>
                    <a:pt x="50261" y="0"/>
                    <a:pt x="47803" y="887"/>
                    <a:pt x="46369" y="2799"/>
                  </a:cubicBezTo>
                  <a:lnTo>
                    <a:pt x="3568" y="52734"/>
                  </a:lnTo>
                  <a:cubicBezTo>
                    <a:pt x="1" y="56301"/>
                    <a:pt x="1" y="61651"/>
                    <a:pt x="4459" y="65218"/>
                  </a:cubicBezTo>
                  <a:cubicBezTo>
                    <a:pt x="6115" y="66459"/>
                    <a:pt x="7962" y="67125"/>
                    <a:pt x="9823" y="67125"/>
                  </a:cubicBezTo>
                  <a:cubicBezTo>
                    <a:pt x="11972" y="67125"/>
                    <a:pt x="14140" y="66238"/>
                    <a:pt x="16051" y="64326"/>
                  </a:cubicBezTo>
                  <a:lnTo>
                    <a:pt x="59745" y="14391"/>
                  </a:lnTo>
                  <a:cubicBezTo>
                    <a:pt x="63312" y="10824"/>
                    <a:pt x="62420" y="5474"/>
                    <a:pt x="58853" y="1907"/>
                  </a:cubicBezTo>
                  <a:cubicBezTo>
                    <a:pt x="57198" y="665"/>
                    <a:pt x="54966" y="0"/>
                    <a:pt x="52782" y="0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26"/>
          <p:cNvGrpSpPr/>
          <p:nvPr/>
        </p:nvGrpSpPr>
        <p:grpSpPr>
          <a:xfrm>
            <a:off x="7886763" y="2807121"/>
            <a:ext cx="545386" cy="539807"/>
            <a:chOff x="1123725" y="232550"/>
            <a:chExt cx="4726050" cy="4665575"/>
          </a:xfrm>
        </p:grpSpPr>
        <p:sp>
          <p:nvSpPr>
            <p:cNvPr id="152" name="Google Shape;152;p26"/>
            <p:cNvSpPr/>
            <p:nvPr/>
          </p:nvSpPr>
          <p:spPr>
            <a:xfrm>
              <a:off x="2372125" y="232550"/>
              <a:ext cx="3477650" cy="3483225"/>
            </a:xfrm>
            <a:custGeom>
              <a:avLst/>
              <a:gdLst/>
              <a:ahLst/>
              <a:cxnLst/>
              <a:rect l="l" t="t" r="r" b="b"/>
              <a:pathLst>
                <a:path w="139106" h="139329" extrusionOk="0">
                  <a:moveTo>
                    <a:pt x="103438" y="15382"/>
                  </a:moveTo>
                  <a:lnTo>
                    <a:pt x="123055" y="34108"/>
                  </a:lnTo>
                  <a:lnTo>
                    <a:pt x="116813" y="41241"/>
                  </a:lnTo>
                  <a:cubicBezTo>
                    <a:pt x="114138" y="43916"/>
                    <a:pt x="110571" y="45254"/>
                    <a:pt x="107116" y="45254"/>
                  </a:cubicBezTo>
                  <a:cubicBezTo>
                    <a:pt x="103661" y="45254"/>
                    <a:pt x="100317" y="43916"/>
                    <a:pt x="98087" y="41241"/>
                  </a:cubicBezTo>
                  <a:cubicBezTo>
                    <a:pt x="92737" y="35891"/>
                    <a:pt x="92737" y="26974"/>
                    <a:pt x="98087" y="21624"/>
                  </a:cubicBezTo>
                  <a:lnTo>
                    <a:pt x="103438" y="15382"/>
                  </a:lnTo>
                  <a:close/>
                  <a:moveTo>
                    <a:pt x="104329" y="0"/>
                  </a:moveTo>
                  <a:cubicBezTo>
                    <a:pt x="102769" y="0"/>
                    <a:pt x="101208" y="669"/>
                    <a:pt x="99871" y="2006"/>
                  </a:cubicBezTo>
                  <a:lnTo>
                    <a:pt x="88279" y="12707"/>
                  </a:lnTo>
                  <a:cubicBezTo>
                    <a:pt x="81145" y="20732"/>
                    <a:pt x="78470" y="33216"/>
                    <a:pt x="83820" y="43025"/>
                  </a:cubicBezTo>
                  <a:lnTo>
                    <a:pt x="0" y="127736"/>
                  </a:lnTo>
                  <a:lnTo>
                    <a:pt x="11592" y="139329"/>
                  </a:lnTo>
                  <a:lnTo>
                    <a:pt x="95412" y="54617"/>
                  </a:lnTo>
                  <a:cubicBezTo>
                    <a:pt x="99524" y="56673"/>
                    <a:pt x="103767" y="57675"/>
                    <a:pt x="107889" y="57675"/>
                  </a:cubicBezTo>
                  <a:cubicBezTo>
                    <a:pt x="114494" y="57675"/>
                    <a:pt x="120788" y="55100"/>
                    <a:pt x="125730" y="50158"/>
                  </a:cubicBezTo>
                  <a:lnTo>
                    <a:pt x="137322" y="38566"/>
                  </a:lnTo>
                  <a:cubicBezTo>
                    <a:pt x="139106" y="35891"/>
                    <a:pt x="139106" y="32324"/>
                    <a:pt x="137322" y="29649"/>
                  </a:cubicBezTo>
                  <a:lnTo>
                    <a:pt x="108788" y="2006"/>
                  </a:lnTo>
                  <a:cubicBezTo>
                    <a:pt x="107450" y="669"/>
                    <a:pt x="105890" y="0"/>
                    <a:pt x="104329" y="0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1123725" y="2595550"/>
              <a:ext cx="2407625" cy="2302575"/>
            </a:xfrm>
            <a:custGeom>
              <a:avLst/>
              <a:gdLst/>
              <a:ahLst/>
              <a:cxnLst/>
              <a:rect l="l" t="t" r="r" b="b"/>
              <a:pathLst>
                <a:path w="96305" h="92103" extrusionOk="0">
                  <a:moveTo>
                    <a:pt x="37229" y="1"/>
                  </a:moveTo>
                  <a:cubicBezTo>
                    <a:pt x="35892" y="1"/>
                    <a:pt x="34777" y="223"/>
                    <a:pt x="34777" y="223"/>
                  </a:cubicBezTo>
                  <a:lnTo>
                    <a:pt x="12485" y="22516"/>
                  </a:lnTo>
                  <a:cubicBezTo>
                    <a:pt x="1784" y="34108"/>
                    <a:pt x="1" y="51050"/>
                    <a:pt x="6243" y="65318"/>
                  </a:cubicBezTo>
                  <a:lnTo>
                    <a:pt x="10701" y="78693"/>
                  </a:lnTo>
                  <a:cubicBezTo>
                    <a:pt x="11593" y="81368"/>
                    <a:pt x="13376" y="83152"/>
                    <a:pt x="16052" y="84043"/>
                  </a:cubicBezTo>
                  <a:lnTo>
                    <a:pt x="30319" y="89394"/>
                  </a:lnTo>
                  <a:cubicBezTo>
                    <a:pt x="35166" y="91211"/>
                    <a:pt x="40219" y="92103"/>
                    <a:pt x="45268" y="92103"/>
                  </a:cubicBezTo>
                  <a:cubicBezTo>
                    <a:pt x="55081" y="92103"/>
                    <a:pt x="64878" y="88736"/>
                    <a:pt x="73120" y="82260"/>
                  </a:cubicBezTo>
                  <a:lnTo>
                    <a:pt x="95413" y="59967"/>
                  </a:lnTo>
                  <a:cubicBezTo>
                    <a:pt x="96305" y="57292"/>
                    <a:pt x="96305" y="54617"/>
                    <a:pt x="93630" y="52834"/>
                  </a:cubicBezTo>
                  <a:lnTo>
                    <a:pt x="75796" y="35000"/>
                  </a:lnTo>
                  <a:lnTo>
                    <a:pt x="59745" y="18949"/>
                  </a:lnTo>
                  <a:lnTo>
                    <a:pt x="41019" y="1115"/>
                  </a:lnTo>
                  <a:cubicBezTo>
                    <a:pt x="40127" y="223"/>
                    <a:pt x="38567" y="1"/>
                    <a:pt x="37229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26"/>
          <p:cNvGrpSpPr/>
          <p:nvPr/>
        </p:nvGrpSpPr>
        <p:grpSpPr>
          <a:xfrm>
            <a:off x="9915267" y="10970569"/>
            <a:ext cx="575922" cy="481115"/>
            <a:chOff x="509200" y="236175"/>
            <a:chExt cx="6212750" cy="5195625"/>
          </a:xfrm>
        </p:grpSpPr>
        <p:sp>
          <p:nvSpPr>
            <p:cNvPr id="155" name="Google Shape;155;p26"/>
            <p:cNvSpPr/>
            <p:nvPr/>
          </p:nvSpPr>
          <p:spPr>
            <a:xfrm>
              <a:off x="509200" y="236175"/>
              <a:ext cx="5209600" cy="5116600"/>
            </a:xfrm>
            <a:custGeom>
              <a:avLst/>
              <a:gdLst/>
              <a:ahLst/>
              <a:cxnLst/>
              <a:rect l="l" t="t" r="r" b="b"/>
              <a:pathLst>
                <a:path w="208384" h="204664" extrusionOk="0">
                  <a:moveTo>
                    <a:pt x="35053" y="17046"/>
                  </a:moveTo>
                  <a:cubicBezTo>
                    <a:pt x="39990" y="17046"/>
                    <a:pt x="44893" y="19307"/>
                    <a:pt x="47877" y="23485"/>
                  </a:cubicBezTo>
                  <a:cubicBezTo>
                    <a:pt x="53450" y="30173"/>
                    <a:pt x="53450" y="39090"/>
                    <a:pt x="47877" y="45778"/>
                  </a:cubicBezTo>
                  <a:cubicBezTo>
                    <a:pt x="46763" y="45778"/>
                    <a:pt x="46763" y="46892"/>
                    <a:pt x="45648" y="46892"/>
                  </a:cubicBezTo>
                  <a:cubicBezTo>
                    <a:pt x="43015" y="49526"/>
                    <a:pt x="39635" y="50666"/>
                    <a:pt x="36215" y="50666"/>
                  </a:cubicBezTo>
                  <a:cubicBezTo>
                    <a:pt x="32395" y="50666"/>
                    <a:pt x="28525" y="49244"/>
                    <a:pt x="25585" y="46892"/>
                  </a:cubicBezTo>
                  <a:cubicBezTo>
                    <a:pt x="17782" y="40205"/>
                    <a:pt x="16668" y="29058"/>
                    <a:pt x="23356" y="22371"/>
                  </a:cubicBezTo>
                  <a:cubicBezTo>
                    <a:pt x="26462" y="18747"/>
                    <a:pt x="30770" y="17046"/>
                    <a:pt x="35053" y="17046"/>
                  </a:cubicBezTo>
                  <a:close/>
                  <a:moveTo>
                    <a:pt x="21656" y="1"/>
                  </a:moveTo>
                  <a:cubicBezTo>
                    <a:pt x="10086" y="1"/>
                    <a:pt x="0" y="10679"/>
                    <a:pt x="1063" y="22371"/>
                  </a:cubicBezTo>
                  <a:lnTo>
                    <a:pt x="6636" y="91477"/>
                  </a:lnTo>
                  <a:cubicBezTo>
                    <a:pt x="7751" y="97051"/>
                    <a:pt x="9980" y="102624"/>
                    <a:pt x="14439" y="107082"/>
                  </a:cubicBezTo>
                  <a:lnTo>
                    <a:pt x="106952" y="200711"/>
                  </a:lnTo>
                  <a:cubicBezTo>
                    <a:pt x="110082" y="203215"/>
                    <a:pt x="114266" y="204664"/>
                    <a:pt x="118518" y="204664"/>
                  </a:cubicBezTo>
                  <a:cubicBezTo>
                    <a:pt x="121837" y="204664"/>
                    <a:pt x="125198" y="203780"/>
                    <a:pt x="128130" y="201826"/>
                  </a:cubicBezTo>
                  <a:cubicBezTo>
                    <a:pt x="130360" y="200711"/>
                    <a:pt x="132589" y="199596"/>
                    <a:pt x="133703" y="198482"/>
                  </a:cubicBezTo>
                  <a:lnTo>
                    <a:pt x="199466" y="132719"/>
                  </a:lnTo>
                  <a:cubicBezTo>
                    <a:pt x="207269" y="126031"/>
                    <a:pt x="208383" y="113770"/>
                    <a:pt x="200581" y="105968"/>
                  </a:cubicBezTo>
                  <a:lnTo>
                    <a:pt x="108067" y="13454"/>
                  </a:lnTo>
                  <a:cubicBezTo>
                    <a:pt x="105838" y="10110"/>
                    <a:pt x="102494" y="8995"/>
                    <a:pt x="99150" y="7880"/>
                  </a:cubicBezTo>
                  <a:cubicBezTo>
                    <a:pt x="96921" y="6766"/>
                    <a:pt x="94692" y="6766"/>
                    <a:pt x="92462" y="5651"/>
                  </a:cubicBezTo>
                  <a:lnTo>
                    <a:pt x="23356" y="78"/>
                  </a:lnTo>
                  <a:cubicBezTo>
                    <a:pt x="22786" y="26"/>
                    <a:pt x="22219" y="1"/>
                    <a:pt x="21656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3433800" y="433175"/>
              <a:ext cx="3288150" cy="4998625"/>
            </a:xfrm>
            <a:custGeom>
              <a:avLst/>
              <a:gdLst/>
              <a:ahLst/>
              <a:cxnLst/>
              <a:rect l="l" t="t" r="r" b="b"/>
              <a:pathLst>
                <a:path w="131526" h="199945" extrusionOk="0">
                  <a:moveTo>
                    <a:pt x="0" y="0"/>
                  </a:moveTo>
                  <a:lnTo>
                    <a:pt x="0" y="0"/>
                  </a:lnTo>
                  <a:cubicBezTo>
                    <a:pt x="3344" y="1115"/>
                    <a:pt x="6688" y="2230"/>
                    <a:pt x="10032" y="5574"/>
                  </a:cubicBezTo>
                  <a:lnTo>
                    <a:pt x="102546" y="98088"/>
                  </a:lnTo>
                  <a:cubicBezTo>
                    <a:pt x="110348" y="105890"/>
                    <a:pt x="109233" y="118151"/>
                    <a:pt x="101431" y="124839"/>
                  </a:cubicBezTo>
                  <a:lnTo>
                    <a:pt x="35668" y="190602"/>
                  </a:lnTo>
                  <a:cubicBezTo>
                    <a:pt x="34553" y="191716"/>
                    <a:pt x="32324" y="192831"/>
                    <a:pt x="30095" y="193946"/>
                  </a:cubicBezTo>
                  <a:lnTo>
                    <a:pt x="30095" y="195060"/>
                  </a:lnTo>
                  <a:cubicBezTo>
                    <a:pt x="33846" y="198275"/>
                    <a:pt x="38627" y="199945"/>
                    <a:pt x="43324" y="199945"/>
                  </a:cubicBezTo>
                  <a:cubicBezTo>
                    <a:pt x="48398" y="199945"/>
                    <a:pt x="53373" y="197997"/>
                    <a:pt x="56846" y="193946"/>
                  </a:cubicBezTo>
                  <a:lnTo>
                    <a:pt x="122609" y="128183"/>
                  </a:lnTo>
                  <a:cubicBezTo>
                    <a:pt x="130411" y="121495"/>
                    <a:pt x="131526" y="109234"/>
                    <a:pt x="124838" y="101432"/>
                  </a:cubicBezTo>
                  <a:lnTo>
                    <a:pt x="32324" y="7803"/>
                  </a:lnTo>
                  <a:cubicBezTo>
                    <a:pt x="27866" y="4459"/>
                    <a:pt x="22293" y="1115"/>
                    <a:pt x="16719" y="11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" name="Google Shape;157;p26"/>
          <p:cNvGrpSpPr/>
          <p:nvPr/>
        </p:nvGrpSpPr>
        <p:grpSpPr>
          <a:xfrm>
            <a:off x="7913774" y="6880306"/>
            <a:ext cx="448082" cy="468145"/>
            <a:chOff x="1190625" y="238125"/>
            <a:chExt cx="4480825" cy="4681450"/>
          </a:xfrm>
        </p:grpSpPr>
        <p:sp>
          <p:nvSpPr>
            <p:cNvPr id="158" name="Google Shape;158;p26"/>
            <p:cNvSpPr/>
            <p:nvPr/>
          </p:nvSpPr>
          <p:spPr>
            <a:xfrm>
              <a:off x="1190625" y="1754000"/>
              <a:ext cx="4480825" cy="3165575"/>
            </a:xfrm>
            <a:custGeom>
              <a:avLst/>
              <a:gdLst/>
              <a:ahLst/>
              <a:cxnLst/>
              <a:rect l="l" t="t" r="r" b="b"/>
              <a:pathLst>
                <a:path w="179233" h="126623" extrusionOk="0">
                  <a:moveTo>
                    <a:pt x="0" y="1"/>
                  </a:moveTo>
                  <a:lnTo>
                    <a:pt x="0" y="126622"/>
                  </a:lnTo>
                  <a:lnTo>
                    <a:pt x="179232" y="126622"/>
                  </a:lnTo>
                  <a:lnTo>
                    <a:pt x="179232" y="23185"/>
                  </a:lnTo>
                  <a:lnTo>
                    <a:pt x="135539" y="49936"/>
                  </a:lnTo>
                  <a:lnTo>
                    <a:pt x="135539" y="23185"/>
                  </a:lnTo>
                  <a:lnTo>
                    <a:pt x="90954" y="49936"/>
                  </a:lnTo>
                  <a:lnTo>
                    <a:pt x="90954" y="23185"/>
                  </a:lnTo>
                  <a:lnTo>
                    <a:pt x="46369" y="49936"/>
                  </a:lnTo>
                  <a:lnTo>
                    <a:pt x="46369" y="1"/>
                  </a:ln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1190625" y="1062925"/>
              <a:ext cx="1159225" cy="445900"/>
            </a:xfrm>
            <a:custGeom>
              <a:avLst/>
              <a:gdLst/>
              <a:ahLst/>
              <a:cxnLst/>
              <a:rect l="l" t="t" r="r" b="b"/>
              <a:pathLst>
                <a:path w="46369" h="17836" extrusionOk="0">
                  <a:moveTo>
                    <a:pt x="0" y="1"/>
                  </a:moveTo>
                  <a:lnTo>
                    <a:pt x="0" y="17835"/>
                  </a:lnTo>
                  <a:lnTo>
                    <a:pt x="46369" y="17835"/>
                  </a:lnTo>
                  <a:lnTo>
                    <a:pt x="46369" y="1"/>
                  </a:ln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1190625" y="238125"/>
              <a:ext cx="1159225" cy="601900"/>
            </a:xfrm>
            <a:custGeom>
              <a:avLst/>
              <a:gdLst/>
              <a:ahLst/>
              <a:cxnLst/>
              <a:rect l="l" t="t" r="r" b="b"/>
              <a:pathLst>
                <a:path w="46369" h="24076" extrusionOk="0">
                  <a:moveTo>
                    <a:pt x="0" y="0"/>
                  </a:moveTo>
                  <a:lnTo>
                    <a:pt x="0" y="24076"/>
                  </a:lnTo>
                  <a:lnTo>
                    <a:pt x="46369" y="24076"/>
                  </a:lnTo>
                  <a:lnTo>
                    <a:pt x="46369" y="0"/>
                  </a:ln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26"/>
          <p:cNvSpPr/>
          <p:nvPr/>
        </p:nvSpPr>
        <p:spPr>
          <a:xfrm>
            <a:off x="19868350" y="10970538"/>
            <a:ext cx="594077" cy="539885"/>
          </a:xfrm>
          <a:custGeom>
            <a:avLst/>
            <a:gdLst/>
            <a:ahLst/>
            <a:cxnLst/>
            <a:rect l="l" t="t" r="r" b="b"/>
            <a:pathLst>
              <a:path w="209551" h="189933" extrusionOk="0">
                <a:moveTo>
                  <a:pt x="109680" y="58852"/>
                </a:moveTo>
                <a:lnTo>
                  <a:pt x="109680" y="68661"/>
                </a:lnTo>
                <a:cubicBezTo>
                  <a:pt x="113247" y="69553"/>
                  <a:pt x="116814" y="70444"/>
                  <a:pt x="119489" y="73120"/>
                </a:cubicBezTo>
                <a:cubicBezTo>
                  <a:pt x="124839" y="75795"/>
                  <a:pt x="128406" y="80253"/>
                  <a:pt x="131081" y="85603"/>
                </a:cubicBezTo>
                <a:lnTo>
                  <a:pt x="118597" y="91845"/>
                </a:lnTo>
                <a:cubicBezTo>
                  <a:pt x="115922" y="86495"/>
                  <a:pt x="110572" y="82928"/>
                  <a:pt x="104330" y="82928"/>
                </a:cubicBezTo>
                <a:cubicBezTo>
                  <a:pt x="103613" y="82689"/>
                  <a:pt x="102896" y="82578"/>
                  <a:pt x="102180" y="82578"/>
                </a:cubicBezTo>
                <a:cubicBezTo>
                  <a:pt x="100221" y="82578"/>
                  <a:pt x="98263" y="83406"/>
                  <a:pt x="96305" y="84712"/>
                </a:cubicBezTo>
                <a:cubicBezTo>
                  <a:pt x="94521" y="85603"/>
                  <a:pt x="93630" y="88279"/>
                  <a:pt x="93630" y="90062"/>
                </a:cubicBezTo>
                <a:cubicBezTo>
                  <a:pt x="93630" y="92737"/>
                  <a:pt x="94521" y="94520"/>
                  <a:pt x="96305" y="96304"/>
                </a:cubicBezTo>
                <a:cubicBezTo>
                  <a:pt x="99871" y="98087"/>
                  <a:pt x="103438" y="99871"/>
                  <a:pt x="107897" y="100762"/>
                </a:cubicBezTo>
                <a:lnTo>
                  <a:pt x="113247" y="102546"/>
                </a:lnTo>
                <a:lnTo>
                  <a:pt x="118597" y="104329"/>
                </a:lnTo>
                <a:cubicBezTo>
                  <a:pt x="120381" y="104329"/>
                  <a:pt x="122164" y="105221"/>
                  <a:pt x="123056" y="106113"/>
                </a:cubicBezTo>
                <a:cubicBezTo>
                  <a:pt x="124839" y="107004"/>
                  <a:pt x="125731" y="107896"/>
                  <a:pt x="127514" y="109679"/>
                </a:cubicBezTo>
                <a:cubicBezTo>
                  <a:pt x="128406" y="110571"/>
                  <a:pt x="129298" y="111463"/>
                  <a:pt x="130189" y="113246"/>
                </a:cubicBezTo>
                <a:cubicBezTo>
                  <a:pt x="131081" y="115030"/>
                  <a:pt x="131973" y="115921"/>
                  <a:pt x="131973" y="117705"/>
                </a:cubicBezTo>
                <a:cubicBezTo>
                  <a:pt x="134648" y="125730"/>
                  <a:pt x="131973" y="134647"/>
                  <a:pt x="125731" y="139997"/>
                </a:cubicBezTo>
                <a:cubicBezTo>
                  <a:pt x="121272" y="143564"/>
                  <a:pt x="115030" y="145347"/>
                  <a:pt x="109680" y="146239"/>
                </a:cubicBezTo>
                <a:lnTo>
                  <a:pt x="109680" y="154264"/>
                </a:lnTo>
                <a:lnTo>
                  <a:pt x="97196" y="154264"/>
                </a:lnTo>
                <a:lnTo>
                  <a:pt x="97196" y="145347"/>
                </a:lnTo>
                <a:cubicBezTo>
                  <a:pt x="93630" y="144456"/>
                  <a:pt x="90063" y="142672"/>
                  <a:pt x="86496" y="140889"/>
                </a:cubicBezTo>
                <a:cubicBezTo>
                  <a:pt x="82037" y="137322"/>
                  <a:pt x="77579" y="132864"/>
                  <a:pt x="75796" y="127513"/>
                </a:cubicBezTo>
                <a:lnTo>
                  <a:pt x="88279" y="120380"/>
                </a:lnTo>
                <a:cubicBezTo>
                  <a:pt x="90727" y="126906"/>
                  <a:pt x="96906" y="131193"/>
                  <a:pt x="103402" y="131193"/>
                </a:cubicBezTo>
                <a:cubicBezTo>
                  <a:pt x="104007" y="131193"/>
                  <a:pt x="104614" y="131156"/>
                  <a:pt x="105222" y="131080"/>
                </a:cubicBezTo>
                <a:cubicBezTo>
                  <a:pt x="108788" y="131080"/>
                  <a:pt x="112355" y="130189"/>
                  <a:pt x="115030" y="129297"/>
                </a:cubicBezTo>
                <a:cubicBezTo>
                  <a:pt x="116814" y="128405"/>
                  <a:pt x="118597" y="125730"/>
                  <a:pt x="118597" y="123947"/>
                </a:cubicBezTo>
                <a:cubicBezTo>
                  <a:pt x="118597" y="121271"/>
                  <a:pt x="117706" y="119488"/>
                  <a:pt x="115030" y="117705"/>
                </a:cubicBezTo>
                <a:cubicBezTo>
                  <a:pt x="111464" y="115921"/>
                  <a:pt x="107005" y="114138"/>
                  <a:pt x="102547" y="113246"/>
                </a:cubicBezTo>
                <a:cubicBezTo>
                  <a:pt x="99871" y="112354"/>
                  <a:pt x="96305" y="111463"/>
                  <a:pt x="93630" y="109679"/>
                </a:cubicBezTo>
                <a:cubicBezTo>
                  <a:pt x="91846" y="108788"/>
                  <a:pt x="89171" y="107896"/>
                  <a:pt x="87388" y="106113"/>
                </a:cubicBezTo>
                <a:cubicBezTo>
                  <a:pt x="84713" y="104329"/>
                  <a:pt x="82929" y="102546"/>
                  <a:pt x="82037" y="99871"/>
                </a:cubicBezTo>
                <a:cubicBezTo>
                  <a:pt x="80254" y="97196"/>
                  <a:pt x="79362" y="93629"/>
                  <a:pt x="80254" y="90954"/>
                </a:cubicBezTo>
                <a:cubicBezTo>
                  <a:pt x="79362" y="84712"/>
                  <a:pt x="82037" y="78470"/>
                  <a:pt x="87388" y="74011"/>
                </a:cubicBezTo>
                <a:cubicBezTo>
                  <a:pt x="90063" y="72228"/>
                  <a:pt x="93630" y="70444"/>
                  <a:pt x="97196" y="69553"/>
                </a:cubicBezTo>
                <a:lnTo>
                  <a:pt x="97196" y="58852"/>
                </a:lnTo>
                <a:close/>
                <a:moveTo>
                  <a:pt x="66878" y="0"/>
                </a:moveTo>
                <a:cubicBezTo>
                  <a:pt x="59745" y="0"/>
                  <a:pt x="55286" y="8025"/>
                  <a:pt x="57961" y="14267"/>
                </a:cubicBezTo>
                <a:lnTo>
                  <a:pt x="74904" y="46369"/>
                </a:lnTo>
                <a:cubicBezTo>
                  <a:pt x="1" y="78470"/>
                  <a:pt x="23185" y="189933"/>
                  <a:pt x="104330" y="189933"/>
                </a:cubicBezTo>
                <a:cubicBezTo>
                  <a:pt x="186367" y="189933"/>
                  <a:pt x="209551" y="78470"/>
                  <a:pt x="133756" y="46369"/>
                </a:cubicBezTo>
                <a:lnTo>
                  <a:pt x="150698" y="14267"/>
                </a:lnTo>
                <a:cubicBezTo>
                  <a:pt x="154265" y="8025"/>
                  <a:pt x="149807" y="0"/>
                  <a:pt x="142673" y="0"/>
                </a:cubicBezTo>
                <a:close/>
              </a:path>
            </a:pathLst>
          </a:cu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6"/>
          <p:cNvSpPr/>
          <p:nvPr/>
        </p:nvSpPr>
        <p:spPr>
          <a:xfrm>
            <a:off x="15930300" y="6880100"/>
            <a:ext cx="545119" cy="468107"/>
          </a:xfrm>
          <a:custGeom>
            <a:avLst/>
            <a:gdLst/>
            <a:ahLst/>
            <a:cxnLst/>
            <a:rect l="l" t="t" r="r" b="b"/>
            <a:pathLst>
              <a:path w="220696" h="188373" extrusionOk="0">
                <a:moveTo>
                  <a:pt x="63698" y="48994"/>
                </a:moveTo>
                <a:cubicBezTo>
                  <a:pt x="64378" y="48994"/>
                  <a:pt x="65067" y="49010"/>
                  <a:pt x="65763" y="49044"/>
                </a:cubicBezTo>
                <a:lnTo>
                  <a:pt x="65763" y="88056"/>
                </a:lnTo>
                <a:lnTo>
                  <a:pt x="23407" y="88056"/>
                </a:lnTo>
                <a:cubicBezTo>
                  <a:pt x="27733" y="66426"/>
                  <a:pt x="41502" y="48994"/>
                  <a:pt x="63698" y="48994"/>
                </a:cubicBezTo>
                <a:close/>
                <a:moveTo>
                  <a:pt x="72451" y="151589"/>
                </a:moveTo>
                <a:cubicBezTo>
                  <a:pt x="71336" y="159392"/>
                  <a:pt x="64648" y="166080"/>
                  <a:pt x="55731" y="166080"/>
                </a:cubicBezTo>
                <a:cubicBezTo>
                  <a:pt x="51273" y="166080"/>
                  <a:pt x="47929" y="163850"/>
                  <a:pt x="44585" y="160506"/>
                </a:cubicBezTo>
                <a:cubicBezTo>
                  <a:pt x="42356" y="158277"/>
                  <a:pt x="41241" y="154933"/>
                  <a:pt x="41241" y="151589"/>
                </a:cubicBezTo>
                <a:close/>
                <a:moveTo>
                  <a:pt x="188372" y="151589"/>
                </a:moveTo>
                <a:cubicBezTo>
                  <a:pt x="188372" y="154933"/>
                  <a:pt x="186142" y="159392"/>
                  <a:pt x="182799" y="161621"/>
                </a:cubicBezTo>
                <a:cubicBezTo>
                  <a:pt x="179455" y="164965"/>
                  <a:pt x="176111" y="166080"/>
                  <a:pt x="171652" y="166080"/>
                </a:cubicBezTo>
                <a:cubicBezTo>
                  <a:pt x="167194" y="166080"/>
                  <a:pt x="163850" y="163850"/>
                  <a:pt x="160506" y="160506"/>
                </a:cubicBezTo>
                <a:cubicBezTo>
                  <a:pt x="158277" y="158277"/>
                  <a:pt x="157162" y="154933"/>
                  <a:pt x="157162" y="151589"/>
                </a:cubicBezTo>
                <a:close/>
                <a:moveTo>
                  <a:pt x="80253" y="0"/>
                </a:moveTo>
                <a:cubicBezTo>
                  <a:pt x="74680" y="0"/>
                  <a:pt x="69107" y="4459"/>
                  <a:pt x="70221" y="10032"/>
                </a:cubicBezTo>
                <a:lnTo>
                  <a:pt x="70221" y="27866"/>
                </a:lnTo>
                <a:cubicBezTo>
                  <a:pt x="39012" y="32324"/>
                  <a:pt x="14490" y="54617"/>
                  <a:pt x="5573" y="83597"/>
                </a:cubicBezTo>
                <a:cubicBezTo>
                  <a:pt x="2229" y="85826"/>
                  <a:pt x="0" y="90285"/>
                  <a:pt x="0" y="94743"/>
                </a:cubicBezTo>
                <a:lnTo>
                  <a:pt x="0" y="137099"/>
                </a:lnTo>
                <a:cubicBezTo>
                  <a:pt x="0" y="144902"/>
                  <a:pt x="6688" y="150475"/>
                  <a:pt x="14490" y="150475"/>
                </a:cubicBezTo>
                <a:lnTo>
                  <a:pt x="17834" y="150475"/>
                </a:lnTo>
                <a:cubicBezTo>
                  <a:pt x="18949" y="170538"/>
                  <a:pt x="34553" y="186143"/>
                  <a:pt x="53502" y="188372"/>
                </a:cubicBezTo>
                <a:lnTo>
                  <a:pt x="55731" y="188372"/>
                </a:lnTo>
                <a:cubicBezTo>
                  <a:pt x="75795" y="188372"/>
                  <a:pt x="92514" y="171653"/>
                  <a:pt x="93629" y="151589"/>
                </a:cubicBezTo>
                <a:lnTo>
                  <a:pt x="93629" y="150475"/>
                </a:lnTo>
                <a:lnTo>
                  <a:pt x="133755" y="150475"/>
                </a:lnTo>
                <a:cubicBezTo>
                  <a:pt x="134870" y="170538"/>
                  <a:pt x="150474" y="187257"/>
                  <a:pt x="170538" y="188372"/>
                </a:cubicBezTo>
                <a:lnTo>
                  <a:pt x="172767" y="188372"/>
                </a:lnTo>
                <a:cubicBezTo>
                  <a:pt x="192830" y="188372"/>
                  <a:pt x="209550" y="171653"/>
                  <a:pt x="210664" y="151589"/>
                </a:cubicBezTo>
                <a:cubicBezTo>
                  <a:pt x="210664" y="151589"/>
                  <a:pt x="210664" y="151589"/>
                  <a:pt x="210664" y="150475"/>
                </a:cubicBezTo>
                <a:cubicBezTo>
                  <a:pt x="216237" y="150475"/>
                  <a:pt x="220696" y="146016"/>
                  <a:pt x="220696" y="140443"/>
                </a:cubicBezTo>
                <a:lnTo>
                  <a:pt x="220696" y="10032"/>
                </a:lnTo>
                <a:cubicBezTo>
                  <a:pt x="220696" y="4459"/>
                  <a:pt x="216237" y="0"/>
                  <a:pt x="210664" y="0"/>
                </a:cubicBezTo>
                <a:close/>
              </a:path>
            </a:pathLst>
          </a:cu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" name="Google Shape;163;p26"/>
          <p:cNvGrpSpPr/>
          <p:nvPr/>
        </p:nvGrpSpPr>
        <p:grpSpPr>
          <a:xfrm>
            <a:off x="19784581" y="2825032"/>
            <a:ext cx="619989" cy="504003"/>
            <a:chOff x="666750" y="238125"/>
            <a:chExt cx="5372525" cy="4375025"/>
          </a:xfrm>
        </p:grpSpPr>
        <p:sp>
          <p:nvSpPr>
            <p:cNvPr id="164" name="Google Shape;164;p26"/>
            <p:cNvSpPr/>
            <p:nvPr/>
          </p:nvSpPr>
          <p:spPr>
            <a:xfrm>
              <a:off x="1446975" y="238125"/>
              <a:ext cx="1761150" cy="2140100"/>
            </a:xfrm>
            <a:custGeom>
              <a:avLst/>
              <a:gdLst/>
              <a:ahLst/>
              <a:cxnLst/>
              <a:rect l="l" t="t" r="r" b="b"/>
              <a:pathLst>
                <a:path w="70446" h="85604" extrusionOk="0">
                  <a:moveTo>
                    <a:pt x="35669" y="0"/>
                  </a:moveTo>
                  <a:cubicBezTo>
                    <a:pt x="6242" y="0"/>
                    <a:pt x="1" y="19617"/>
                    <a:pt x="1" y="42802"/>
                  </a:cubicBezTo>
                  <a:cubicBezTo>
                    <a:pt x="1" y="66878"/>
                    <a:pt x="16051" y="85603"/>
                    <a:pt x="35669" y="85603"/>
                  </a:cubicBezTo>
                  <a:cubicBezTo>
                    <a:pt x="55286" y="85603"/>
                    <a:pt x="70445" y="66878"/>
                    <a:pt x="70445" y="42802"/>
                  </a:cubicBezTo>
                  <a:cubicBezTo>
                    <a:pt x="70445" y="18726"/>
                    <a:pt x="65095" y="0"/>
                    <a:pt x="35669" y="0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666750" y="400555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666750" y="2467375"/>
              <a:ext cx="3343900" cy="2145775"/>
            </a:xfrm>
            <a:custGeom>
              <a:avLst/>
              <a:gdLst/>
              <a:ahLst/>
              <a:cxnLst/>
              <a:rect l="l" t="t" r="r" b="b"/>
              <a:pathLst>
                <a:path w="133756" h="85831" extrusionOk="0">
                  <a:moveTo>
                    <a:pt x="47260" y="0"/>
                  </a:moveTo>
                  <a:cubicBezTo>
                    <a:pt x="6242" y="7134"/>
                    <a:pt x="892" y="18726"/>
                    <a:pt x="0" y="58853"/>
                  </a:cubicBezTo>
                  <a:cubicBezTo>
                    <a:pt x="0" y="59744"/>
                    <a:pt x="0" y="60636"/>
                    <a:pt x="0" y="61528"/>
                  </a:cubicBezTo>
                  <a:lnTo>
                    <a:pt x="0" y="65986"/>
                  </a:lnTo>
                  <a:cubicBezTo>
                    <a:pt x="0" y="65986"/>
                    <a:pt x="10700" y="85604"/>
                    <a:pt x="66878" y="85604"/>
                  </a:cubicBezTo>
                  <a:cubicBezTo>
                    <a:pt x="69326" y="85757"/>
                    <a:pt x="71747" y="85831"/>
                    <a:pt x="74147" y="85831"/>
                  </a:cubicBezTo>
                  <a:cubicBezTo>
                    <a:pt x="85735" y="85831"/>
                    <a:pt x="96815" y="84100"/>
                    <a:pt x="107896" y="81145"/>
                  </a:cubicBezTo>
                  <a:cubicBezTo>
                    <a:pt x="129297" y="75795"/>
                    <a:pt x="133755" y="65986"/>
                    <a:pt x="133755" y="65986"/>
                  </a:cubicBezTo>
                  <a:lnTo>
                    <a:pt x="133755" y="63311"/>
                  </a:lnTo>
                  <a:cubicBezTo>
                    <a:pt x="133755" y="62419"/>
                    <a:pt x="133755" y="61528"/>
                    <a:pt x="132864" y="60636"/>
                  </a:cubicBezTo>
                  <a:cubicBezTo>
                    <a:pt x="132864" y="34777"/>
                    <a:pt x="130189" y="19618"/>
                    <a:pt x="118596" y="11592"/>
                  </a:cubicBezTo>
                  <a:cubicBezTo>
                    <a:pt x="108788" y="5350"/>
                    <a:pt x="97196" y="892"/>
                    <a:pt x="85603" y="0"/>
                  </a:cubicBezTo>
                  <a:cubicBezTo>
                    <a:pt x="81711" y="4671"/>
                    <a:pt x="75780" y="7303"/>
                    <a:pt x="69590" y="7303"/>
                  </a:cubicBezTo>
                  <a:cubicBezTo>
                    <a:pt x="68690" y="7303"/>
                    <a:pt x="67784" y="7247"/>
                    <a:pt x="66878" y="7134"/>
                  </a:cubicBezTo>
                  <a:cubicBezTo>
                    <a:pt x="65972" y="7247"/>
                    <a:pt x="65065" y="7303"/>
                    <a:pt x="64163" y="7303"/>
                  </a:cubicBezTo>
                  <a:cubicBezTo>
                    <a:pt x="57961" y="7303"/>
                    <a:pt x="51931" y="4671"/>
                    <a:pt x="47260" y="0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3720825" y="550200"/>
              <a:ext cx="1649675" cy="1894900"/>
            </a:xfrm>
            <a:custGeom>
              <a:avLst/>
              <a:gdLst/>
              <a:ahLst/>
              <a:cxnLst/>
              <a:rect l="l" t="t" r="r" b="b"/>
              <a:pathLst>
                <a:path w="65987" h="75796" extrusionOk="0">
                  <a:moveTo>
                    <a:pt x="32993" y="1"/>
                  </a:moveTo>
                  <a:cubicBezTo>
                    <a:pt x="6242" y="1"/>
                    <a:pt x="1784" y="16943"/>
                    <a:pt x="1784" y="38344"/>
                  </a:cubicBezTo>
                  <a:cubicBezTo>
                    <a:pt x="0" y="57070"/>
                    <a:pt x="14267" y="74012"/>
                    <a:pt x="32993" y="75796"/>
                  </a:cubicBezTo>
                  <a:cubicBezTo>
                    <a:pt x="52611" y="74012"/>
                    <a:pt x="65986" y="57070"/>
                    <a:pt x="64203" y="38344"/>
                  </a:cubicBezTo>
                  <a:cubicBezTo>
                    <a:pt x="64203" y="16943"/>
                    <a:pt x="59744" y="1"/>
                    <a:pt x="32993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2650775" y="407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3943750" y="2511950"/>
              <a:ext cx="2095525" cy="1917175"/>
            </a:xfrm>
            <a:custGeom>
              <a:avLst/>
              <a:gdLst/>
              <a:ahLst/>
              <a:cxnLst/>
              <a:rect l="l" t="t" r="r" b="b"/>
              <a:pathLst>
                <a:path w="83821" h="76687" extrusionOk="0">
                  <a:moveTo>
                    <a:pt x="7134" y="1"/>
                  </a:moveTo>
                  <a:cubicBezTo>
                    <a:pt x="4459" y="1"/>
                    <a:pt x="1784" y="1784"/>
                    <a:pt x="0" y="1784"/>
                  </a:cubicBezTo>
                  <a:cubicBezTo>
                    <a:pt x="19618" y="24077"/>
                    <a:pt x="11592" y="70445"/>
                    <a:pt x="9809" y="75795"/>
                  </a:cubicBezTo>
                  <a:cubicBezTo>
                    <a:pt x="9809" y="75795"/>
                    <a:pt x="17834" y="76687"/>
                    <a:pt x="24076" y="76687"/>
                  </a:cubicBezTo>
                  <a:cubicBezTo>
                    <a:pt x="74903" y="76687"/>
                    <a:pt x="83820" y="59745"/>
                    <a:pt x="83820" y="59745"/>
                  </a:cubicBezTo>
                  <a:lnTo>
                    <a:pt x="83820" y="56178"/>
                  </a:lnTo>
                  <a:cubicBezTo>
                    <a:pt x="83820" y="56178"/>
                    <a:pt x="82929" y="56178"/>
                    <a:pt x="82929" y="54394"/>
                  </a:cubicBezTo>
                  <a:cubicBezTo>
                    <a:pt x="82929" y="17835"/>
                    <a:pt x="77578" y="7134"/>
                    <a:pt x="41019" y="1"/>
                  </a:cubicBezTo>
                  <a:cubicBezTo>
                    <a:pt x="36560" y="4459"/>
                    <a:pt x="30318" y="7134"/>
                    <a:pt x="24076" y="7134"/>
                  </a:cubicBezTo>
                  <a:cubicBezTo>
                    <a:pt x="17834" y="7134"/>
                    <a:pt x="11592" y="4459"/>
                    <a:pt x="7134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26"/>
          <p:cNvSpPr/>
          <p:nvPr/>
        </p:nvSpPr>
        <p:spPr>
          <a:xfrm>
            <a:off x="15914913" y="2801925"/>
            <a:ext cx="503912" cy="504036"/>
          </a:xfrm>
          <a:custGeom>
            <a:avLst/>
            <a:gdLst/>
            <a:ahLst/>
            <a:cxnLst/>
            <a:rect l="l" t="t" r="r" b="b"/>
            <a:pathLst>
              <a:path w="184583" h="169424" extrusionOk="0">
                <a:moveTo>
                  <a:pt x="50827" y="0"/>
                </a:moveTo>
                <a:cubicBezTo>
                  <a:pt x="22293" y="0"/>
                  <a:pt x="0" y="22293"/>
                  <a:pt x="0" y="50827"/>
                </a:cubicBezTo>
                <a:cubicBezTo>
                  <a:pt x="0" y="85603"/>
                  <a:pt x="31210" y="114138"/>
                  <a:pt x="79361" y="156940"/>
                </a:cubicBezTo>
                <a:lnTo>
                  <a:pt x="91845" y="169423"/>
                </a:lnTo>
                <a:lnTo>
                  <a:pt x="105221" y="156940"/>
                </a:lnTo>
                <a:cubicBezTo>
                  <a:pt x="153373" y="114138"/>
                  <a:pt x="184582" y="85603"/>
                  <a:pt x="184582" y="50827"/>
                </a:cubicBezTo>
                <a:cubicBezTo>
                  <a:pt x="184582" y="22293"/>
                  <a:pt x="162290" y="0"/>
                  <a:pt x="133755" y="0"/>
                </a:cubicBezTo>
                <a:cubicBezTo>
                  <a:pt x="117705" y="0"/>
                  <a:pt x="102546" y="7134"/>
                  <a:pt x="91845" y="19617"/>
                </a:cubicBezTo>
                <a:cubicBezTo>
                  <a:pt x="82037" y="7134"/>
                  <a:pt x="66878" y="0"/>
                  <a:pt x="50827" y="0"/>
                </a:cubicBezTo>
                <a:close/>
              </a:path>
            </a:pathLst>
          </a:cu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11865763" y="2806988"/>
            <a:ext cx="615543" cy="540065"/>
          </a:xfrm>
          <a:custGeom>
            <a:avLst/>
            <a:gdLst/>
            <a:ahLst/>
            <a:cxnLst/>
            <a:rect l="l" t="t" r="r" b="b"/>
            <a:pathLst>
              <a:path w="231843" h="203032" extrusionOk="0">
                <a:moveTo>
                  <a:pt x="161621" y="19118"/>
                </a:moveTo>
                <a:cubicBezTo>
                  <a:pt x="168308" y="19118"/>
                  <a:pt x="174996" y="25805"/>
                  <a:pt x="174996" y="33608"/>
                </a:cubicBezTo>
                <a:cubicBezTo>
                  <a:pt x="174996" y="36952"/>
                  <a:pt x="173882" y="41410"/>
                  <a:pt x="170538" y="43639"/>
                </a:cubicBezTo>
                <a:cubicBezTo>
                  <a:pt x="168308" y="46983"/>
                  <a:pt x="163850" y="48098"/>
                  <a:pt x="160506" y="48098"/>
                </a:cubicBezTo>
                <a:lnTo>
                  <a:pt x="131526" y="48098"/>
                </a:lnTo>
                <a:lnTo>
                  <a:pt x="150474" y="24691"/>
                </a:lnTo>
                <a:cubicBezTo>
                  <a:pt x="152704" y="21347"/>
                  <a:pt x="157162" y="19118"/>
                  <a:pt x="161621" y="19118"/>
                </a:cubicBezTo>
                <a:close/>
                <a:moveTo>
                  <a:pt x="72451" y="20232"/>
                </a:moveTo>
                <a:cubicBezTo>
                  <a:pt x="75795" y="20232"/>
                  <a:pt x="80253" y="21347"/>
                  <a:pt x="82482" y="24691"/>
                </a:cubicBezTo>
                <a:lnTo>
                  <a:pt x="101431" y="49213"/>
                </a:lnTo>
                <a:lnTo>
                  <a:pt x="71336" y="49213"/>
                </a:lnTo>
                <a:cubicBezTo>
                  <a:pt x="63534" y="48098"/>
                  <a:pt x="57961" y="42525"/>
                  <a:pt x="57961" y="34722"/>
                </a:cubicBezTo>
                <a:cubicBezTo>
                  <a:pt x="57961" y="31379"/>
                  <a:pt x="59075" y="26920"/>
                  <a:pt x="61304" y="24691"/>
                </a:cubicBezTo>
                <a:cubicBezTo>
                  <a:pt x="64648" y="21347"/>
                  <a:pt x="67992" y="20232"/>
                  <a:pt x="72451" y="20232"/>
                </a:cubicBezTo>
                <a:close/>
                <a:moveTo>
                  <a:pt x="140443" y="68161"/>
                </a:moveTo>
                <a:lnTo>
                  <a:pt x="141557" y="97142"/>
                </a:lnTo>
                <a:lnTo>
                  <a:pt x="141557" y="176280"/>
                </a:lnTo>
                <a:cubicBezTo>
                  <a:pt x="141557" y="178509"/>
                  <a:pt x="140443" y="180739"/>
                  <a:pt x="138214" y="181853"/>
                </a:cubicBezTo>
                <a:cubicBezTo>
                  <a:pt x="135984" y="184083"/>
                  <a:pt x="133755" y="184083"/>
                  <a:pt x="131526" y="184083"/>
                </a:cubicBezTo>
                <a:lnTo>
                  <a:pt x="101431" y="184083"/>
                </a:lnTo>
                <a:cubicBezTo>
                  <a:pt x="99202" y="184083"/>
                  <a:pt x="96972" y="184083"/>
                  <a:pt x="94743" y="181853"/>
                </a:cubicBezTo>
                <a:cubicBezTo>
                  <a:pt x="92514" y="180739"/>
                  <a:pt x="91399" y="178509"/>
                  <a:pt x="92514" y="176280"/>
                </a:cubicBezTo>
                <a:lnTo>
                  <a:pt x="92514" y="68161"/>
                </a:lnTo>
                <a:close/>
                <a:moveTo>
                  <a:pt x="74373" y="1"/>
                </a:moveTo>
                <a:cubicBezTo>
                  <a:pt x="73363" y="1"/>
                  <a:pt x="72349" y="56"/>
                  <a:pt x="71336" y="169"/>
                </a:cubicBezTo>
                <a:cubicBezTo>
                  <a:pt x="62419" y="169"/>
                  <a:pt x="53502" y="3513"/>
                  <a:pt x="47929" y="10201"/>
                </a:cubicBezTo>
                <a:cubicBezTo>
                  <a:pt x="41241" y="15774"/>
                  <a:pt x="37897" y="24691"/>
                  <a:pt x="37897" y="33608"/>
                </a:cubicBezTo>
                <a:cubicBezTo>
                  <a:pt x="36783" y="43639"/>
                  <a:pt x="41241" y="51442"/>
                  <a:pt x="47929" y="58130"/>
                </a:cubicBezTo>
                <a:cubicBezTo>
                  <a:pt x="53502" y="64817"/>
                  <a:pt x="62419" y="68161"/>
                  <a:pt x="71336" y="68161"/>
                </a:cubicBezTo>
                <a:lnTo>
                  <a:pt x="4459" y="68161"/>
                </a:lnTo>
                <a:cubicBezTo>
                  <a:pt x="3344" y="68161"/>
                  <a:pt x="2229" y="69276"/>
                  <a:pt x="1115" y="70391"/>
                </a:cubicBezTo>
                <a:cubicBezTo>
                  <a:pt x="0" y="70391"/>
                  <a:pt x="0" y="71505"/>
                  <a:pt x="0" y="73734"/>
                </a:cubicBezTo>
                <a:lnTo>
                  <a:pt x="0" y="121663"/>
                </a:lnTo>
                <a:cubicBezTo>
                  <a:pt x="0" y="122778"/>
                  <a:pt x="0" y="123893"/>
                  <a:pt x="1115" y="125007"/>
                </a:cubicBezTo>
                <a:cubicBezTo>
                  <a:pt x="2229" y="125007"/>
                  <a:pt x="3344" y="126122"/>
                  <a:pt x="4459" y="126122"/>
                </a:cubicBezTo>
                <a:lnTo>
                  <a:pt x="18949" y="126122"/>
                </a:lnTo>
                <a:lnTo>
                  <a:pt x="18949" y="188541"/>
                </a:lnTo>
                <a:cubicBezTo>
                  <a:pt x="18949" y="196343"/>
                  <a:pt x="24522" y="203031"/>
                  <a:pt x="32324" y="203031"/>
                </a:cubicBezTo>
                <a:lnTo>
                  <a:pt x="198403" y="203031"/>
                </a:lnTo>
                <a:cubicBezTo>
                  <a:pt x="202862" y="203031"/>
                  <a:pt x="206206" y="200802"/>
                  <a:pt x="208435" y="198573"/>
                </a:cubicBezTo>
                <a:cubicBezTo>
                  <a:pt x="211779" y="195229"/>
                  <a:pt x="212893" y="191885"/>
                  <a:pt x="212893" y="187426"/>
                </a:cubicBezTo>
                <a:lnTo>
                  <a:pt x="212893" y="126122"/>
                </a:lnTo>
                <a:lnTo>
                  <a:pt x="227384" y="126122"/>
                </a:lnTo>
                <a:cubicBezTo>
                  <a:pt x="228498" y="126122"/>
                  <a:pt x="229613" y="125007"/>
                  <a:pt x="230727" y="123893"/>
                </a:cubicBezTo>
                <a:cubicBezTo>
                  <a:pt x="231842" y="122778"/>
                  <a:pt x="231842" y="121663"/>
                  <a:pt x="231842" y="120549"/>
                </a:cubicBezTo>
                <a:lnTo>
                  <a:pt x="231842" y="72620"/>
                </a:lnTo>
                <a:cubicBezTo>
                  <a:pt x="231842" y="71505"/>
                  <a:pt x="231842" y="70391"/>
                  <a:pt x="230727" y="70391"/>
                </a:cubicBezTo>
                <a:cubicBezTo>
                  <a:pt x="230727" y="69276"/>
                  <a:pt x="228498" y="68161"/>
                  <a:pt x="227384" y="68161"/>
                </a:cubicBezTo>
                <a:lnTo>
                  <a:pt x="161621" y="68161"/>
                </a:lnTo>
                <a:cubicBezTo>
                  <a:pt x="170538" y="68161"/>
                  <a:pt x="178340" y="64817"/>
                  <a:pt x="185028" y="59244"/>
                </a:cubicBezTo>
                <a:cubicBezTo>
                  <a:pt x="191716" y="52557"/>
                  <a:pt x="195059" y="43639"/>
                  <a:pt x="195059" y="33608"/>
                </a:cubicBezTo>
                <a:cubicBezTo>
                  <a:pt x="195059" y="24691"/>
                  <a:pt x="191716" y="16888"/>
                  <a:pt x="185028" y="10201"/>
                </a:cubicBezTo>
                <a:cubicBezTo>
                  <a:pt x="178340" y="3513"/>
                  <a:pt x="170538" y="169"/>
                  <a:pt x="161621" y="169"/>
                </a:cubicBezTo>
                <a:cubicBezTo>
                  <a:pt x="151589" y="169"/>
                  <a:pt x="141557" y="4628"/>
                  <a:pt x="135984" y="12430"/>
                </a:cubicBezTo>
                <a:lnTo>
                  <a:pt x="115921" y="36952"/>
                </a:lnTo>
                <a:lnTo>
                  <a:pt x="98087" y="12430"/>
                </a:lnTo>
                <a:cubicBezTo>
                  <a:pt x="92075" y="4414"/>
                  <a:pt x="83360" y="1"/>
                  <a:pt x="74373" y="1"/>
                </a:cubicBezTo>
                <a:close/>
              </a:path>
            </a:pathLst>
          </a:cu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925" y="14115129"/>
            <a:ext cx="3095625" cy="67241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/>
          <p:nvPr/>
        </p:nvSpPr>
        <p:spPr>
          <a:xfrm>
            <a:off x="10709275" y="13889525"/>
            <a:ext cx="8488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This work is licensed under the Creative Commons Attribution-ShareAlike 4.0 International License. </a:t>
            </a:r>
            <a:endParaRPr sz="1200" b="0" i="0" u="none" strike="noStrike" cap="none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197834" y="13844930"/>
            <a:ext cx="4064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700177" y="13844930"/>
            <a:ext cx="4064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186302" y="13844930"/>
            <a:ext cx="406400" cy="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/>
          <p:nvPr/>
        </p:nvSpPr>
        <p:spPr>
          <a:xfrm>
            <a:off x="594347" y="13775150"/>
            <a:ext cx="10081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Original version: </a:t>
            </a:r>
            <a:r>
              <a:rPr lang="pt-BR" sz="1200" b="0" i="0" u="none" strike="noStrike" cap="non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Strategyzer.com</a:t>
            </a:r>
            <a:endParaRPr sz="1200" b="0" i="0" u="none" strike="noStrike" cap="none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Personalizar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Open Sans</vt:lpstr>
      <vt:lpstr>Arial</vt:lpstr>
      <vt:lpstr>Raleway</vt:lpstr>
      <vt:lpstr>Calibri</vt:lpstr>
      <vt:lpstr>Simple Light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Ronqui</dc:creator>
  <cp:lastModifiedBy>Paula Martins Ronqui Miyajima</cp:lastModifiedBy>
  <cp:revision>3</cp:revision>
  <dcterms:modified xsi:type="dcterms:W3CDTF">2023-03-16T14:32:12Z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c6b9222-ff7d-4c6e-80fc-d2dead453d3c_Enabled">
    <vt:lpwstr>true</vt:lpwstr>
  </property>
  <property fmtid="{D5CDD505-2E9C-101B-9397-08002B2CF9AE}" pid="3" name="MSIP_Label_0c6b9222-ff7d-4c6e-80fc-d2dead453d3c_SetDate">
    <vt:lpwstr>2023-01-31T13:09:24Z</vt:lpwstr>
  </property>
  <property fmtid="{D5CDD505-2E9C-101B-9397-08002B2CF9AE}" pid="4" name="MSIP_Label_0c6b9222-ff7d-4c6e-80fc-d2dead453d3c_Method">
    <vt:lpwstr>Privileged</vt:lpwstr>
  </property>
  <property fmtid="{D5CDD505-2E9C-101B-9397-08002B2CF9AE}" pid="5" name="MSIP_Label_0c6b9222-ff7d-4c6e-80fc-d2dead453d3c_Name">
    <vt:lpwstr>Interno</vt:lpwstr>
  </property>
  <property fmtid="{D5CDD505-2E9C-101B-9397-08002B2CF9AE}" pid="6" name="MSIP_Label_0c6b9222-ff7d-4c6e-80fc-d2dead453d3c_SiteId">
    <vt:lpwstr>e7c411a6-9013-4967-a5b1-3d08f9edc13e</vt:lpwstr>
  </property>
  <property fmtid="{D5CDD505-2E9C-101B-9397-08002B2CF9AE}" pid="7" name="MSIP_Label_0c6b9222-ff7d-4c6e-80fc-d2dead453d3c_ActionId">
    <vt:lpwstr>941d7aba-af0e-4f02-8a81-ad6ddbbd4a4b</vt:lpwstr>
  </property>
  <property fmtid="{D5CDD505-2E9C-101B-9397-08002B2CF9AE}" pid="8" name="MSIP_Label_0c6b9222-ff7d-4c6e-80fc-d2dead453d3c_ContentBits">
    <vt:lpwstr>2</vt:lpwstr>
  </property>
</Properties>
</file>