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0D3AB1-4E42-9A1A-5967-92C234EDD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454F65E-2F5C-1487-2EEA-F012CC67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118DF9F-EF75-EADE-18EA-C0E43A60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A80688-631D-7103-4A1D-0B5840EA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59EFCE-C005-9013-F55B-E55B4D2B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57765C-935D-ABDA-D40B-5B6E9F5C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D6A30AC-BCEC-E5EE-6F5C-24F7C6F5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992A073-9D0F-AB92-987C-F1C6BA57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0106332-F8D0-5F22-FE4F-B1D8CFAC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4722B1-17C1-2BBD-E633-CD6BD1B3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8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4F34FF2-69F7-B1B4-BEF8-9439026AF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5F67642-1DC6-E7DA-0259-03002D18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754CE23-B80E-6562-C513-591BD318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6BA913A-7D4F-C344-BE7D-2549A863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383629-F6D2-A9B7-F732-F636CC37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0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18A4BB-522B-475D-ECAB-3CB70210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A0B99D-6A05-0B07-E4B0-410F83FD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864A54-49FF-FAF6-2E5A-7A681CBE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D21508-3C7F-8AD2-B248-7338F73E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540830-0C55-C4F1-28BB-A73E5A5D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886407-42CB-CEED-F47E-419CA61C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FE543F-36AA-FB0C-1742-81D1AD6C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F2EB180-D9D1-6169-371D-1DCA97B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5B9B32E-9C3A-F8FE-1F33-5B7B6F6C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AC6244C-ABD4-4DDD-06B6-F1DEA923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7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4ED95E-1402-0FC4-EA91-9FB65A35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FD5FB8A-E4B3-1564-9763-D40E10022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D64068B-93C0-BB88-22C6-E5FBFD22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C9E29A8-BDFC-035F-0C28-9207EE5D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F271503-4DA2-1548-1189-4594A4CD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DA182BC-421B-3950-41A0-F72EF36D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183658-C5C1-6C00-C386-3B7CC818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03C3537-A380-DD0F-2710-9B4C2295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EA98A01-AE16-E92E-DD39-127CED8E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AE38214-EC64-44DA-C142-55DE95675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F702A9-700C-C98B-6B33-CDE7AB89F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C6731CE-EC95-9C8A-604B-A18C7979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25D6B9C-1109-72DF-AE19-F7FF20F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A05D9CC-ACE2-996C-BCDC-559C96EE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3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B8D93A-504E-B7C6-89D4-A1521A27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4E6EB2B-FE21-F015-B3CC-DC1C29BF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79844BF-E857-314A-EF6E-6852A359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A8EAAE9-B13B-EAA1-13B5-F5E3D262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9F5EB53-486D-AAE4-F415-AF958E57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4CD8340-E213-89AC-217B-0662EB29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63182F-F262-25EF-7A09-8873515F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9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CCAB4E-1649-3D96-8056-2AD91DBF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381130-9AFF-06ED-627E-8022D1B4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4837D27-CD22-38D0-049A-B9C159A0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DC0D27-F732-E0F2-772E-788B286E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B737FB9-82D7-FBC7-58EB-3599448B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B98445-1BC1-2747-9103-F6D6D164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A69FBF-33E2-2189-3518-7C77147E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0685C0B-44E8-75EF-5B6D-0E2E1BB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8A0ED8-ED31-70EA-5C6C-91A8FE8C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F7965D9-90C8-02C5-DCFA-00F74516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B0BC264-D0AB-0F2A-0969-62DBDD84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38A4C8F-8F6F-0732-00DF-ED7F0EA4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2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CD4EFA2-797C-EFD7-17A0-32C090B6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1220229-7998-174B-3E1A-742648AE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95CD03F-AAA6-25C8-7C4B-06313C80F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A9BDBD-C60A-DFDE-7606-4E1AB5B28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2FE94D-D7C8-ED88-20F0-E3F0AC2A4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6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D7B58E-4D8C-D103-8A24-A8FE2A124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44" y="746840"/>
            <a:ext cx="5828543" cy="5415739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ỨNG DỤNG HỌC ONLINE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NextJS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b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Nguyễn Văn Tiến – 195164 – 64MHT2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Lê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Quang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27CCF18-3B90-C8A9-5179-087ED4E1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8815" y="3674327"/>
            <a:ext cx="4097602" cy="2415793"/>
          </a:xfrm>
        </p:spPr>
        <p:txBody>
          <a:bodyPr anchor="b"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mosaic of colourful geometric shapes">
            <a:extLst>
              <a:ext uri="{FF2B5EF4-FFF2-40B4-BE49-F238E27FC236}">
                <a16:creationId xmlns:a16="http://schemas.microsoft.com/office/drawing/2014/main" id="{E0A26A45-D5F5-0A9D-F531-6ED939933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1693" r="34756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CA9AC23-4339-6D28-062C-B8950465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404" y="3583454"/>
            <a:ext cx="4795455" cy="25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8F07A9-B90C-AF98-677A-C2EF29A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25BFFA-E8FE-3852-1B0C-E20D798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21445" cy="4351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5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8F07A9-B90C-AF98-677A-C2EF29A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25BFFA-E8FE-3852-1B0C-E20D798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6640" cy="88136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74E2E6AE-2E93-62DC-6CCE-0076CD694D37}"/>
              </a:ext>
            </a:extLst>
          </p:cNvPr>
          <p:cNvSpPr txBox="1">
            <a:spLocks/>
          </p:cNvSpPr>
          <p:nvPr/>
        </p:nvSpPr>
        <p:spPr>
          <a:xfrm>
            <a:off x="4544840" y="1825625"/>
            <a:ext cx="3706640" cy="88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B92EA334-C5D3-62A3-A98C-3B5DEB351ED8}"/>
              </a:ext>
            </a:extLst>
          </p:cNvPr>
          <p:cNvSpPr txBox="1">
            <a:spLocks/>
          </p:cNvSpPr>
          <p:nvPr/>
        </p:nvSpPr>
        <p:spPr>
          <a:xfrm>
            <a:off x="8074183" y="1825625"/>
            <a:ext cx="3706640" cy="88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BD5F81C3-0B99-390D-399F-1D57E505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7" y="2623011"/>
            <a:ext cx="3498350" cy="27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6EE99C50-12C2-C320-C1E8-59D61156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043" y="3088179"/>
            <a:ext cx="3735140" cy="237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8F07A9-B90C-AF98-677A-C2EF29A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25BFFA-E8FE-3852-1B0C-E20D798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6640" cy="88136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72BB8F1-D803-D13F-F637-DDB864A7C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45" y="2494927"/>
            <a:ext cx="8037309" cy="413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1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8F07A9-B90C-AF98-677A-C2EF29A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25BFFA-E8FE-3852-1B0C-E20D798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6640" cy="88136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13530F2-9331-1E2B-F4CA-EFF6AB041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18" y="2195670"/>
            <a:ext cx="7212564" cy="42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2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8F07A9-B90C-AF98-677A-C2EF29A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2BC5CF07-B24C-DAFC-0DD7-00A3B859C82B}"/>
              </a:ext>
            </a:extLst>
          </p:cNvPr>
          <p:cNvSpPr txBox="1">
            <a:spLocks/>
          </p:cNvSpPr>
          <p:nvPr/>
        </p:nvSpPr>
        <p:spPr>
          <a:xfrm>
            <a:off x="6833280" y="1470438"/>
            <a:ext cx="4098829" cy="98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Document User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8D3C849-FC92-0C92-67E3-ECA51754F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39" y="1817442"/>
            <a:ext cx="5248969" cy="1752084"/>
          </a:xfrm>
          <a:prstGeom prst="rect">
            <a:avLst/>
          </a:prstGeom>
        </p:spPr>
      </p:pic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61A743A3-B747-0277-66CC-FEE01A40C2B3}"/>
              </a:ext>
            </a:extLst>
          </p:cNvPr>
          <p:cNvSpPr txBox="1">
            <a:spLocks/>
          </p:cNvSpPr>
          <p:nvPr/>
        </p:nvSpPr>
        <p:spPr>
          <a:xfrm>
            <a:off x="1018929" y="1470438"/>
            <a:ext cx="4098829" cy="98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Document Course</a:t>
            </a:r>
          </a:p>
        </p:txBody>
      </p:sp>
      <p:pic>
        <p:nvPicPr>
          <p:cNvPr id="13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FDB6074-3C7B-28B8-C365-E390797E73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442"/>
            <a:ext cx="4910078" cy="2199288"/>
          </a:xfrm>
          <a:prstGeom prst="rect">
            <a:avLst/>
          </a:prstGeom>
        </p:spPr>
      </p:pic>
      <p:sp>
        <p:nvSpPr>
          <p:cNvPr id="14" name="Chỗ dành sẵn cho Nội dung 2">
            <a:extLst>
              <a:ext uri="{FF2B5EF4-FFF2-40B4-BE49-F238E27FC236}">
                <a16:creationId xmlns:a16="http://schemas.microsoft.com/office/drawing/2014/main" id="{92CD5C06-CCFC-C5F8-BDE7-5B92FBA704EE}"/>
              </a:ext>
            </a:extLst>
          </p:cNvPr>
          <p:cNvSpPr txBox="1">
            <a:spLocks/>
          </p:cNvSpPr>
          <p:nvPr/>
        </p:nvSpPr>
        <p:spPr>
          <a:xfrm>
            <a:off x="1018928" y="4064075"/>
            <a:ext cx="4098829" cy="98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Document Layouts</a:t>
            </a:r>
          </a:p>
        </p:txBody>
      </p:sp>
      <p:pic>
        <p:nvPicPr>
          <p:cNvPr id="16" name="Picture 1" descr="A white background with red numbers and text&#10;&#10;Description automatically generated">
            <a:extLst>
              <a:ext uri="{FF2B5EF4-FFF2-40B4-BE49-F238E27FC236}">
                <a16:creationId xmlns:a16="http://schemas.microsoft.com/office/drawing/2014/main" id="{979BF22D-995D-10AE-EAD7-E1038734C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3" y="4387817"/>
            <a:ext cx="3452314" cy="999745"/>
          </a:xfrm>
          <a:prstGeom prst="rect">
            <a:avLst/>
          </a:prstGeom>
        </p:spPr>
      </p:pic>
      <p:sp>
        <p:nvSpPr>
          <p:cNvPr id="17" name="Chỗ dành sẵn cho Nội dung 2">
            <a:extLst>
              <a:ext uri="{FF2B5EF4-FFF2-40B4-BE49-F238E27FC236}">
                <a16:creationId xmlns:a16="http://schemas.microsoft.com/office/drawing/2014/main" id="{CC93248A-53CE-9066-5929-E86CDCE61079}"/>
              </a:ext>
            </a:extLst>
          </p:cNvPr>
          <p:cNvSpPr txBox="1">
            <a:spLocks/>
          </p:cNvSpPr>
          <p:nvPr/>
        </p:nvSpPr>
        <p:spPr>
          <a:xfrm>
            <a:off x="4275926" y="4064075"/>
            <a:ext cx="4098829" cy="98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Document Notification</a:t>
            </a:r>
          </a:p>
        </p:txBody>
      </p:sp>
      <p:pic>
        <p:nvPicPr>
          <p:cNvPr id="19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5C161ED-F740-AC45-4E3E-D59E8D3AB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43" y="4387817"/>
            <a:ext cx="3452314" cy="1063697"/>
          </a:xfrm>
          <a:prstGeom prst="rect">
            <a:avLst/>
          </a:prstGeom>
        </p:spPr>
      </p:pic>
      <p:sp>
        <p:nvSpPr>
          <p:cNvPr id="20" name="Chỗ dành sẵn cho Nội dung 2">
            <a:extLst>
              <a:ext uri="{FF2B5EF4-FFF2-40B4-BE49-F238E27FC236}">
                <a16:creationId xmlns:a16="http://schemas.microsoft.com/office/drawing/2014/main" id="{EBA202D8-A5EE-F8C1-F58F-97C77DD91B9B}"/>
              </a:ext>
            </a:extLst>
          </p:cNvPr>
          <p:cNvSpPr txBox="1">
            <a:spLocks/>
          </p:cNvSpPr>
          <p:nvPr/>
        </p:nvSpPr>
        <p:spPr>
          <a:xfrm>
            <a:off x="8085522" y="4016730"/>
            <a:ext cx="4098829" cy="98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Document Order</a:t>
            </a:r>
          </a:p>
        </p:txBody>
      </p:sp>
      <p:pic>
        <p:nvPicPr>
          <p:cNvPr id="22" name="Picture 1" descr="A computer screen shot of numbers and letters&#10;&#10;Description automatically generated">
            <a:extLst>
              <a:ext uri="{FF2B5EF4-FFF2-40B4-BE49-F238E27FC236}">
                <a16:creationId xmlns:a16="http://schemas.microsoft.com/office/drawing/2014/main" id="{48BE3833-7668-412B-9261-8C3A0E8A7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63" y="4330286"/>
            <a:ext cx="2823924" cy="11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6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8F07A9-B90C-AF98-677A-C2EF29A8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4" y="103868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25BFFA-E8FE-3852-1B0C-E20D798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4530" cy="4351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use-case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C601AFFC-11DB-667A-EDC7-29B598C2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1137184"/>
            <a:ext cx="4806325" cy="53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3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8F07A9-B90C-AF98-677A-C2EF29A8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25BFFA-E8FE-3852-1B0C-E20D798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67" y="2112891"/>
            <a:ext cx="5583678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URL - Method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host_name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}/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/v1/login (POST)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Body: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Email, password}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Response: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{success, user,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accessToken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Response Code: </a:t>
            </a:r>
          </a:p>
          <a:p>
            <a:pPr lvl="1"/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200 OK :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400 Bad Request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401 Unauthorized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Thông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xác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 Internal Server Error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1BDB7E5-0A26-F7AC-63F2-A562BC7B4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45" y="1196665"/>
            <a:ext cx="6093664" cy="5148152"/>
          </a:xfrm>
          <a:prstGeom prst="rect">
            <a:avLst/>
          </a:prstGeom>
        </p:spPr>
      </p:pic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095382BF-E6E4-972D-7FB7-3C5687286961}"/>
              </a:ext>
            </a:extLst>
          </p:cNvPr>
          <p:cNvSpPr txBox="1">
            <a:spLocks/>
          </p:cNvSpPr>
          <p:nvPr/>
        </p:nvSpPr>
        <p:spPr>
          <a:xfrm>
            <a:off x="434567" y="1420993"/>
            <a:ext cx="5768566" cy="377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API Login</a:t>
            </a:r>
          </a:p>
        </p:txBody>
      </p:sp>
    </p:spTree>
    <p:extLst>
      <p:ext uri="{BB962C8B-B14F-4D97-AF65-F5344CB8AC3E}">
        <p14:creationId xmlns:p14="http://schemas.microsoft.com/office/powerpoint/2010/main" val="17294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8F07A9-B90C-AF98-677A-C2EF29A8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25BFFA-E8FE-3852-1B0C-E20D798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66" y="2112891"/>
            <a:ext cx="5661433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URL - Method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host_name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}/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/v1/register (POST)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Body: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Email, password, name}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Response: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{success, user,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activationToken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Response Code: </a:t>
            </a:r>
          </a:p>
          <a:p>
            <a:pPr lvl="1"/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200 OK :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400 Bad Request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401 Unauthorized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Thông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xác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 Internal Server Error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1BDB7E5-0A26-F7AC-63F2-A562BC7B4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45" y="1196665"/>
            <a:ext cx="6093664" cy="5148152"/>
          </a:xfrm>
          <a:prstGeom prst="rect">
            <a:avLst/>
          </a:prstGeom>
        </p:spPr>
      </p:pic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095382BF-E6E4-972D-7FB7-3C5687286961}"/>
              </a:ext>
            </a:extLst>
          </p:cNvPr>
          <p:cNvSpPr txBox="1">
            <a:spLocks/>
          </p:cNvSpPr>
          <p:nvPr/>
        </p:nvSpPr>
        <p:spPr>
          <a:xfrm>
            <a:off x="434567" y="1420993"/>
            <a:ext cx="5768566" cy="377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API register</a:t>
            </a:r>
          </a:p>
        </p:txBody>
      </p:sp>
    </p:spTree>
    <p:extLst>
      <p:ext uri="{BB962C8B-B14F-4D97-AF65-F5344CB8AC3E}">
        <p14:creationId xmlns:p14="http://schemas.microsoft.com/office/powerpoint/2010/main" val="369760007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311</Words>
  <Application>Microsoft Office PowerPoint</Application>
  <PresentationFormat>Màn hình rộng</PresentationFormat>
  <Paragraphs>42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Chủ đề Office</vt:lpstr>
      <vt:lpstr>ỨNG DỤNG HỌC ONLINE Sử dụng NextJS và ExpressJS  Sinh viên thực hiện: Nguyễn Văn Tiến – 195164 – 64MHT2  Giảng viên hướng dẫn: Thạc sĩ Lê Đức Quang</vt:lpstr>
      <vt:lpstr>Nội dung trình bày</vt:lpstr>
      <vt:lpstr>Giới thiệu chung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Thiết kế API</vt:lpstr>
      <vt:lpstr>Thiết kế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Văn Tiến - 64IT5</dc:creator>
  <cp:lastModifiedBy>Nguyễn Văn Tiến - 64IT5</cp:lastModifiedBy>
  <cp:revision>2</cp:revision>
  <dcterms:created xsi:type="dcterms:W3CDTF">2024-06-13T04:24:41Z</dcterms:created>
  <dcterms:modified xsi:type="dcterms:W3CDTF">2024-06-13T10:32:49Z</dcterms:modified>
</cp:coreProperties>
</file>