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4596193" y="374564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4596193" y="208959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890669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57391" y="396783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4154A5-740B-480B-9790-7068A1519CEC}"/>
              </a:ext>
            </a:extLst>
          </p:cNvPr>
          <p:cNvGrpSpPr/>
          <p:nvPr/>
        </p:nvGrpSpPr>
        <p:grpSpPr>
          <a:xfrm>
            <a:off x="3230113" y="1630000"/>
            <a:ext cx="2229827" cy="1283966"/>
            <a:chOff x="3140452" y="1589365"/>
            <a:chExt cx="2229827" cy="128396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484B772-D35C-4C6A-87CA-D367F3C908BE}"/>
                </a:ext>
              </a:extLst>
            </p:cNvPr>
            <p:cNvGrpSpPr/>
            <p:nvPr/>
          </p:nvGrpSpPr>
          <p:grpSpPr>
            <a:xfrm>
              <a:off x="3140452" y="1589365"/>
              <a:ext cx="2229827" cy="1283966"/>
              <a:chOff x="3031490" y="1371365"/>
              <a:chExt cx="2229827" cy="128396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9C5E1EB-45B8-465C-B0B4-434626BA3FE9}"/>
                  </a:ext>
                </a:extLst>
              </p:cNvPr>
              <p:cNvGrpSpPr/>
              <p:nvPr/>
            </p:nvGrpSpPr>
            <p:grpSpPr>
              <a:xfrm>
                <a:off x="3031490" y="1464230"/>
                <a:ext cx="1314450" cy="1191101"/>
                <a:chOff x="3473450" y="1362075"/>
                <a:chExt cx="1314450" cy="119110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70D599C-3F89-4886-9C49-233CC1602D01}"/>
                    </a:ext>
                  </a:extLst>
                </p:cNvPr>
                <p:cNvSpPr/>
                <p:nvPr/>
              </p:nvSpPr>
              <p:spPr>
                <a:xfrm>
                  <a:off x="3841750" y="1362075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8A16A7B-ED5A-4841-9100-606221F042A4}"/>
                    </a:ext>
                  </a:extLst>
                </p:cNvPr>
                <p:cNvSpPr/>
                <p:nvPr/>
              </p:nvSpPr>
              <p:spPr>
                <a:xfrm>
                  <a:off x="3473450" y="1869281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D7077DB-E4CA-42D0-8062-535BCA33231D}"/>
                    </a:ext>
                  </a:extLst>
                </p:cNvPr>
                <p:cNvSpPr/>
                <p:nvPr/>
              </p:nvSpPr>
              <p:spPr>
                <a:xfrm>
                  <a:off x="4222750" y="1869281"/>
                  <a:ext cx="190500" cy="1905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D3CCC25-56F3-44D6-8B44-3996C81026B6}"/>
                    </a:ext>
                  </a:extLst>
                </p:cNvPr>
                <p:cNvSpPr/>
                <p:nvPr/>
              </p:nvSpPr>
              <p:spPr>
                <a:xfrm>
                  <a:off x="3841750" y="2362676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551262F-7014-40A1-B3DA-EBD3D5A57888}"/>
                    </a:ext>
                  </a:extLst>
                </p:cNvPr>
                <p:cNvSpPr/>
                <p:nvPr/>
              </p:nvSpPr>
              <p:spPr>
                <a:xfrm>
                  <a:off x="4597400" y="2362676"/>
                  <a:ext cx="190500" cy="1905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A570A030-BD8A-40B7-886B-8931F720D89E}"/>
                    </a:ext>
                  </a:extLst>
                </p:cNvPr>
                <p:cNvCxnSpPr>
                  <a:cxnSpLocks/>
                  <a:stCxn id="6" idx="3"/>
                  <a:endCxn id="10" idx="6"/>
                </p:cNvCxnSpPr>
                <p:nvPr/>
              </p:nvCxnSpPr>
              <p:spPr>
                <a:xfrm flipH="1">
                  <a:off x="3636052" y="1524677"/>
                  <a:ext cx="233596" cy="372502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A67836DA-BBDF-4AA1-9287-B74AADA97FDB}"/>
                    </a:ext>
                  </a:extLst>
                </p:cNvPr>
                <p:cNvCxnSpPr>
                  <a:cxnSpLocks/>
                  <a:stCxn id="6" idx="5"/>
                  <a:endCxn id="11" idx="1"/>
                </p:cNvCxnSpPr>
                <p:nvPr/>
              </p:nvCxnSpPr>
              <p:spPr>
                <a:xfrm>
                  <a:off x="4004352" y="1524677"/>
                  <a:ext cx="246296" cy="372502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BFCEB90-0F52-4654-BF5F-ED99ABC9EE00}"/>
                    </a:ext>
                  </a:extLst>
                </p:cNvPr>
                <p:cNvCxnSpPr>
                  <a:cxnSpLocks/>
                  <a:stCxn id="11" idx="3"/>
                  <a:endCxn id="12" idx="7"/>
                </p:cNvCxnSpPr>
                <p:nvPr/>
              </p:nvCxnSpPr>
              <p:spPr>
                <a:xfrm flipH="1">
                  <a:off x="4004352" y="2031883"/>
                  <a:ext cx="246296" cy="358691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78729F2F-4120-4631-B35F-1DA81F1BE9A1}"/>
                    </a:ext>
                  </a:extLst>
                </p:cNvPr>
                <p:cNvCxnSpPr>
                  <a:cxnSpLocks/>
                  <a:stCxn id="11" idx="5"/>
                  <a:endCxn id="13" idx="1"/>
                </p:cNvCxnSpPr>
                <p:nvPr/>
              </p:nvCxnSpPr>
              <p:spPr>
                <a:xfrm>
                  <a:off x="4385352" y="2031883"/>
                  <a:ext cx="239946" cy="35869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FF9EEFC-8DFB-4D04-BF39-56044C2D8B85}"/>
                  </a:ext>
                </a:extLst>
              </p:cNvPr>
              <p:cNvSpPr txBox="1"/>
              <p:nvPr/>
            </p:nvSpPr>
            <p:spPr>
              <a:xfrm>
                <a:off x="3584917" y="1371365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AST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3604002" y="1872730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4BDE4B8-D26A-4B71-93B6-356B2438C35F}"/>
              </a:ext>
            </a:extLst>
          </p:cNvPr>
          <p:cNvGrpSpPr/>
          <p:nvPr/>
        </p:nvGrpSpPr>
        <p:grpSpPr>
          <a:xfrm>
            <a:off x="7214290" y="1610259"/>
            <a:ext cx="1507902" cy="1308686"/>
            <a:chOff x="7214290" y="1610259"/>
            <a:chExt cx="1507902" cy="130868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D771EF3-42E6-4AA0-9AAB-BB8F8FFD12EC}"/>
                </a:ext>
              </a:extLst>
            </p:cNvPr>
            <p:cNvGrpSpPr/>
            <p:nvPr/>
          </p:nvGrpSpPr>
          <p:grpSpPr>
            <a:xfrm>
              <a:off x="7214290" y="1610259"/>
              <a:ext cx="1507902" cy="1294459"/>
              <a:chOff x="7214290" y="1610259"/>
              <a:chExt cx="1507902" cy="1294459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A60005C-BF80-4A5F-B7FC-0DB985BA956C}"/>
                  </a:ext>
                </a:extLst>
              </p:cNvPr>
              <p:cNvGrpSpPr/>
              <p:nvPr/>
            </p:nvGrpSpPr>
            <p:grpSpPr>
              <a:xfrm>
                <a:off x="7214290" y="1713617"/>
                <a:ext cx="1151848" cy="1191101"/>
                <a:chOff x="3473450" y="1362075"/>
                <a:chExt cx="1151848" cy="1191101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37825BF5-8DF9-4C40-949A-C43DDCA6E08C}"/>
                    </a:ext>
                  </a:extLst>
                </p:cNvPr>
                <p:cNvSpPr/>
                <p:nvPr/>
              </p:nvSpPr>
              <p:spPr>
                <a:xfrm>
                  <a:off x="3841750" y="1362075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35860D-F88C-4583-85F5-57509D219125}"/>
                    </a:ext>
                  </a:extLst>
                </p:cNvPr>
                <p:cNvSpPr/>
                <p:nvPr/>
              </p:nvSpPr>
              <p:spPr>
                <a:xfrm>
                  <a:off x="3473450" y="1869281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CD343876-6D97-4973-A25E-7CF146F9F827}"/>
                    </a:ext>
                  </a:extLst>
                </p:cNvPr>
                <p:cNvSpPr/>
                <p:nvPr/>
              </p:nvSpPr>
              <p:spPr>
                <a:xfrm>
                  <a:off x="3841750" y="2362676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47896730-4B6E-4D6F-9D0F-773801307D90}"/>
                    </a:ext>
                  </a:extLst>
                </p:cNvPr>
                <p:cNvCxnSpPr>
                  <a:stCxn id="100" idx="3"/>
                  <a:endCxn id="101" idx="6"/>
                </p:cNvCxnSpPr>
                <p:nvPr/>
              </p:nvCxnSpPr>
              <p:spPr>
                <a:xfrm flipH="1">
                  <a:off x="3636052" y="1524677"/>
                  <a:ext cx="233596" cy="372502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D71847B8-D3B4-4C67-AE56-3D95F4A01658}"/>
                    </a:ext>
                  </a:extLst>
                </p:cNvPr>
                <p:cNvCxnSpPr>
                  <a:cxnSpLocks/>
                  <a:stCxn id="100" idx="5"/>
                </p:cNvCxnSpPr>
                <p:nvPr/>
              </p:nvCxnSpPr>
              <p:spPr>
                <a:xfrm>
                  <a:off x="4004352" y="1524677"/>
                  <a:ext cx="246296" cy="372502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418EA2D4-3D5F-4CD9-B8F9-C667C7A4B08D}"/>
                    </a:ext>
                  </a:extLst>
                </p:cNvPr>
                <p:cNvCxnSpPr>
                  <a:cxnSpLocks/>
                  <a:endCxn id="103" idx="7"/>
                </p:cNvCxnSpPr>
                <p:nvPr/>
              </p:nvCxnSpPr>
              <p:spPr>
                <a:xfrm flipH="1">
                  <a:off x="4004352" y="2031883"/>
                  <a:ext cx="246296" cy="358691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870D8B2F-0C38-4196-9F2F-2E9766576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5352" y="2031883"/>
                  <a:ext cx="239946" cy="358691"/>
                </a:xfrm>
                <a:prstGeom prst="straightConnector1">
                  <a:avLst/>
                </a:prstGeom>
                <a:ln w="254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C73FF0B-17B1-415B-940F-71BD1A376589}"/>
                  </a:ext>
                </a:extLst>
              </p:cNvPr>
              <p:cNvSpPr txBox="1"/>
              <p:nvPr/>
            </p:nvSpPr>
            <p:spPr>
              <a:xfrm>
                <a:off x="8000792" y="1610259"/>
                <a:ext cx="721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Fixed AST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5317DA4-035D-45BC-9EEA-D63B59815E1F}"/>
                  </a:ext>
                </a:extLst>
              </p:cNvPr>
              <p:cNvCxnSpPr>
                <a:cxnSpLocks/>
                <a:stCxn id="100" idx="4"/>
              </p:cNvCxnSpPr>
              <p:nvPr/>
            </p:nvCxnSpPr>
            <p:spPr>
              <a:xfrm>
                <a:off x="7677840" y="1904117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1FEBBB0-0CA4-446E-A301-66AFE2A021D3}"/>
                </a:ext>
              </a:extLst>
            </p:cNvPr>
            <p:cNvSpPr/>
            <p:nvPr/>
          </p:nvSpPr>
          <p:spPr>
            <a:xfrm>
              <a:off x="7958092" y="2216320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16FEF62-917A-4417-95CB-1C6132E32A14}"/>
                </a:ext>
              </a:extLst>
            </p:cNvPr>
            <p:cNvSpPr/>
            <p:nvPr/>
          </p:nvSpPr>
          <p:spPr>
            <a:xfrm>
              <a:off x="8308436" y="272844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76873" y="2172125"/>
            <a:ext cx="9679996" cy="2481094"/>
            <a:chOff x="1778618" y="1827751"/>
            <a:chExt cx="9679996" cy="248109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57578" y="3939513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740935" y="1860407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526268"/>
              <a:ext cx="1909735" cy="7767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Tree-based Transformation Learning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DAA0177-339C-495D-8153-6541C884CD2D}"/>
                </a:ext>
              </a:extLst>
            </p:cNvPr>
            <p:cNvSpPr/>
            <p:nvPr/>
          </p:nvSpPr>
          <p:spPr>
            <a:xfrm>
              <a:off x="6858751" y="2934125"/>
              <a:ext cx="1676400" cy="29124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Joint Training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10372" y="2229628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1737" y="3384301"/>
              <a:ext cx="740070" cy="5436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3" idx="0"/>
            </p:cNvCxnSpPr>
            <p:nvPr/>
          </p:nvCxnSpPr>
          <p:spPr>
            <a:xfrm>
              <a:off x="7696951" y="2662456"/>
              <a:ext cx="0" cy="271669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756A5B5-A2B2-43E3-AA1A-CB7E355B869F}"/>
                </a:ext>
              </a:extLst>
            </p:cNvPr>
            <p:cNvCxnSpPr>
              <a:cxnSpLocks/>
              <a:stCxn id="43" idx="2"/>
              <a:endCxn id="42" idx="0"/>
            </p:cNvCxnSpPr>
            <p:nvPr/>
          </p:nvCxnSpPr>
          <p:spPr>
            <a:xfrm flipH="1">
              <a:off x="7695802" y="3225370"/>
              <a:ext cx="1149" cy="300898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56702" y="2714279"/>
              <a:ext cx="1201912" cy="3583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Validation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69887" y="3384301"/>
              <a:ext cx="1890669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91485" y="219510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713231" y="284116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52743" y="267672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4102357" y="322592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30909" y="32144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426736" y="352254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4110182" y="408020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92395" y="38955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175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28</cp:revision>
  <dcterms:created xsi:type="dcterms:W3CDTF">2021-08-25T11:49:47Z</dcterms:created>
  <dcterms:modified xsi:type="dcterms:W3CDTF">2021-08-27T18:50:09Z</dcterms:modified>
</cp:coreProperties>
</file>