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>
            <a:extLst>
              <a:ext uri="{FF2B5EF4-FFF2-40B4-BE49-F238E27FC236}">
                <a16:creationId xmlns:a16="http://schemas.microsoft.com/office/drawing/2014/main" id="{54CA3CA7-BF4C-4377-ADF2-78B8EFEAAB45}"/>
              </a:ext>
            </a:extLst>
          </p:cNvPr>
          <p:cNvSpPr txBox="1"/>
          <p:nvPr/>
        </p:nvSpPr>
        <p:spPr>
          <a:xfrm>
            <a:off x="4350390" y="4378572"/>
            <a:ext cx="38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2D6E-B6BD-447A-852E-2B6F711BF7CA}"/>
              </a:ext>
            </a:extLst>
          </p:cNvPr>
          <p:cNvSpPr/>
          <p:nvPr/>
        </p:nvSpPr>
        <p:spPr>
          <a:xfrm>
            <a:off x="4879627" y="4051992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C0E9D7A-0DD2-4120-A6C0-0C7A899296F1}"/>
              </a:ext>
            </a:extLst>
          </p:cNvPr>
          <p:cNvSpPr/>
          <p:nvPr/>
        </p:nvSpPr>
        <p:spPr>
          <a:xfrm>
            <a:off x="4884889" y="214761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CC42DA-099C-4210-958F-B19316E276F6}"/>
              </a:ext>
            </a:extLst>
          </p:cNvPr>
          <p:cNvCxnSpPr/>
          <p:nvPr/>
        </p:nvCxnSpPr>
        <p:spPr>
          <a:xfrm flipV="1">
            <a:off x="4579508" y="275335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4174511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5083789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5988354" y="186314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5813819" y="3573148"/>
            <a:ext cx="180576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 Unit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5778496" y="2147618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5788095" y="4051992"/>
            <a:ext cx="270475" cy="125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6674617" y="2151645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5219154" y="3512766"/>
            <a:ext cx="500712" cy="443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cxnSpLocks/>
            <a:stCxn id="156" idx="3"/>
            <a:endCxn id="105" idx="0"/>
          </p:cNvCxnSpPr>
          <p:nvPr/>
        </p:nvCxnSpPr>
        <p:spPr>
          <a:xfrm>
            <a:off x="5158567" y="2776835"/>
            <a:ext cx="310943" cy="73593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157" idx="3"/>
            <a:endCxn id="105" idx="2"/>
          </p:cNvCxnSpPr>
          <p:nvPr/>
        </p:nvCxnSpPr>
        <p:spPr>
          <a:xfrm flipV="1">
            <a:off x="5153305" y="3955874"/>
            <a:ext cx="316205" cy="7253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5719866" y="3734320"/>
            <a:ext cx="203467" cy="31767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5719866" y="3406049"/>
            <a:ext cx="198667" cy="32827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8D7A901-F547-43BF-8FBC-BBF81CCCEC01}"/>
              </a:ext>
            </a:extLst>
          </p:cNvPr>
          <p:cNvGrpSpPr/>
          <p:nvPr/>
        </p:nvGrpSpPr>
        <p:grpSpPr>
          <a:xfrm>
            <a:off x="2823823" y="1996420"/>
            <a:ext cx="1926943" cy="1423462"/>
            <a:chOff x="1007963" y="2368948"/>
            <a:chExt cx="1926943" cy="1423462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6675E5B-E811-4CD7-AAEE-A4E950C4AFE1}"/>
                </a:ext>
              </a:extLst>
            </p:cNvPr>
            <p:cNvGrpSpPr/>
            <p:nvPr/>
          </p:nvGrpSpPr>
          <p:grpSpPr>
            <a:xfrm>
              <a:off x="1142449" y="2473522"/>
              <a:ext cx="1314450" cy="1191101"/>
              <a:chOff x="3473450" y="1362075"/>
              <a:chExt cx="1314450" cy="1191101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6774BDC-7679-4524-B4AD-939187DF0918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B071F4B-C4E4-4118-9DB8-BF893EEA1835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48C720F-88D3-484A-90D3-740AF194E7B7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1EE7878-DF09-431A-8AC2-0B7BCF18FD7E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6827511-45C5-4251-A17C-E8B93495C26B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1BB02959-E867-4A0F-82FD-342FD471D54B}"/>
                  </a:ext>
                </a:extLst>
              </p:cNvPr>
              <p:cNvCxnSpPr>
                <a:cxnSpLocks/>
                <a:stCxn id="104" idx="3"/>
                <a:endCxn id="106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714AADF-9736-4E02-AB2F-7BD552E67937}"/>
                  </a:ext>
                </a:extLst>
              </p:cNvPr>
              <p:cNvCxnSpPr>
                <a:cxnSpLocks/>
                <a:stCxn id="104" idx="5"/>
                <a:endCxn id="10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E859537-C365-4A87-B7C1-73E2005E82F9}"/>
                  </a:ext>
                </a:extLst>
              </p:cNvPr>
              <p:cNvCxnSpPr>
                <a:cxnSpLocks/>
                <a:stCxn id="109" idx="3"/>
                <a:endCxn id="1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2146CBBD-AEE4-4C4A-B1A8-08CF2317B558}"/>
                  </a:ext>
                </a:extLst>
              </p:cNvPr>
              <p:cNvCxnSpPr>
                <a:cxnSpLocks/>
                <a:stCxn id="109" idx="5"/>
                <a:endCxn id="1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1D92539-8D49-41FB-91E7-D3602EFC2BE2}"/>
                </a:ext>
              </a:extLst>
            </p:cNvPr>
            <p:cNvSpPr txBox="1"/>
            <p:nvPr/>
          </p:nvSpPr>
          <p:spPr>
            <a:xfrm>
              <a:off x="1007963" y="2391012"/>
              <a:ext cx="55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7FFD06D-F407-4E8B-8F11-C6614D2C0C92}"/>
                </a:ext>
              </a:extLst>
            </p:cNvPr>
            <p:cNvCxnSpPr>
              <a:cxnSpLocks/>
              <a:stCxn id="104" idx="4"/>
            </p:cNvCxnSpPr>
            <p:nvPr/>
          </p:nvCxnSpPr>
          <p:spPr>
            <a:xfrm>
              <a:off x="1605999" y="2664022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9D78338-F917-4EAE-92EE-EA056BAA6EB1}"/>
                </a:ext>
              </a:extLst>
            </p:cNvPr>
            <p:cNvSpPr txBox="1"/>
            <p:nvPr/>
          </p:nvSpPr>
          <p:spPr>
            <a:xfrm>
              <a:off x="1703149" y="2368948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B0ED57E-5AD8-4BB2-95F6-1C31F35D2827}"/>
                </a:ext>
              </a:extLst>
            </p:cNvPr>
            <p:cNvSpPr txBox="1"/>
            <p:nvPr/>
          </p:nvSpPr>
          <p:spPr>
            <a:xfrm>
              <a:off x="1305051" y="2999378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4970460-821B-4B59-8F60-932F0740A713}"/>
                </a:ext>
              </a:extLst>
            </p:cNvPr>
            <p:cNvSpPr txBox="1"/>
            <p:nvPr/>
          </p:nvSpPr>
          <p:spPr>
            <a:xfrm>
              <a:off x="2057412" y="2822581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D46BF2-86FB-49D7-ACAD-A0CC475FE985}"/>
                </a:ext>
              </a:extLst>
            </p:cNvPr>
            <p:cNvSpPr txBox="1"/>
            <p:nvPr/>
          </p:nvSpPr>
          <p:spPr>
            <a:xfrm>
              <a:off x="1703149" y="3423078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1ABF1CF-D6F8-4FB4-8026-5C4C477AB573}"/>
                </a:ext>
              </a:extLst>
            </p:cNvPr>
            <p:cNvSpPr txBox="1"/>
            <p:nvPr/>
          </p:nvSpPr>
          <p:spPr>
            <a:xfrm>
              <a:off x="2432012" y="3378092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A7CFA-73BE-4E8D-806A-4244A14885D4}"/>
              </a:ext>
            </a:extLst>
          </p:cNvPr>
          <p:cNvGrpSpPr/>
          <p:nvPr/>
        </p:nvGrpSpPr>
        <p:grpSpPr>
          <a:xfrm>
            <a:off x="4212804" y="2203150"/>
            <a:ext cx="608164" cy="584776"/>
            <a:chOff x="3273535" y="5035106"/>
            <a:chExt cx="608164" cy="58477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8E1A76-BB75-4A68-8268-1FDF20BD0C01}"/>
                </a:ext>
              </a:extLst>
            </p:cNvPr>
            <p:cNvSpPr txBox="1"/>
            <p:nvPr/>
          </p:nvSpPr>
          <p:spPr>
            <a:xfrm>
              <a:off x="3273535" y="5065884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A4279D2-DEE5-49F1-AE01-5004B37976A2}"/>
                </a:ext>
              </a:extLst>
            </p:cNvPr>
            <p:cNvSpPr txBox="1"/>
            <p:nvPr/>
          </p:nvSpPr>
          <p:spPr>
            <a:xfrm>
              <a:off x="3434030" y="5250550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AF569F-0C7D-4A7E-B8EB-21A8D9014A95}"/>
                </a:ext>
              </a:extLst>
            </p:cNvPr>
            <p:cNvSpPr txBox="1"/>
            <p:nvPr/>
          </p:nvSpPr>
          <p:spPr>
            <a:xfrm>
              <a:off x="3496412" y="5035106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2397125-EFAF-4091-832D-9C3F9F25EE23}"/>
              </a:ext>
            </a:extLst>
          </p:cNvPr>
          <p:cNvSpPr/>
          <p:nvPr/>
        </p:nvSpPr>
        <p:spPr>
          <a:xfrm>
            <a:off x="6670175" y="4048076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61390E-990D-47AC-A204-3E282A33A9F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>
            <a:off x="6058570" y="2776834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C849D08-1ED2-44EA-8FA4-AD8A67EAD843}"/>
              </a:ext>
            </a:extLst>
          </p:cNvPr>
          <p:cNvCxnSpPr>
            <a:cxnSpLocks/>
          </p:cNvCxnSpPr>
          <p:nvPr/>
        </p:nvCxnSpPr>
        <p:spPr>
          <a:xfrm>
            <a:off x="6073243" y="4673265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BF711C-D445-4737-ADAA-F9BA639AF936}"/>
              </a:ext>
            </a:extLst>
          </p:cNvPr>
          <p:cNvGrpSpPr/>
          <p:nvPr/>
        </p:nvGrpSpPr>
        <p:grpSpPr>
          <a:xfrm>
            <a:off x="3326722" y="4121112"/>
            <a:ext cx="939800" cy="697706"/>
            <a:chOff x="3473450" y="1362075"/>
            <a:chExt cx="939800" cy="6977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13481C8-2809-44AB-A172-717AC332958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690026-8A8E-43EF-8C7C-41B7F09C088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A140DE-B9B4-4662-B886-CE6EA88C8552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1C368F5-4263-4D13-B36A-8771118EA1B0}"/>
                </a:ext>
              </a:extLst>
            </p:cNvPr>
            <p:cNvCxnSpPr>
              <a:stCxn id="165" idx="3"/>
              <a:endCxn id="16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983BC29-57B6-4D0E-A469-23930F151BF0}"/>
                </a:ext>
              </a:extLst>
            </p:cNvPr>
            <p:cNvCxnSpPr>
              <a:cxnSpLocks/>
              <a:stCxn id="165" idx="5"/>
              <a:endCxn id="16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BE60788-F7D3-4FAC-8EC5-8061832021CE}"/>
              </a:ext>
            </a:extLst>
          </p:cNvPr>
          <p:cNvSpPr txBox="1"/>
          <p:nvPr/>
        </p:nvSpPr>
        <p:spPr>
          <a:xfrm>
            <a:off x="3005174" y="502239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33B26-B9C9-414C-8647-5ED50F923D5D}"/>
              </a:ext>
            </a:extLst>
          </p:cNvPr>
          <p:cNvSpPr txBox="1"/>
          <p:nvPr/>
        </p:nvSpPr>
        <p:spPr>
          <a:xfrm>
            <a:off x="3889757" y="402083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2F35A3-D64C-4C48-8E17-7591DD82A3DF}"/>
              </a:ext>
            </a:extLst>
          </p:cNvPr>
          <p:cNvSpPr txBox="1"/>
          <p:nvPr/>
        </p:nvSpPr>
        <p:spPr>
          <a:xfrm>
            <a:off x="3471473" y="472449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300F8E-E9D3-4C17-8ADA-37CE68DC0733}"/>
              </a:ext>
            </a:extLst>
          </p:cNvPr>
          <p:cNvSpPr txBox="1"/>
          <p:nvPr/>
        </p:nvSpPr>
        <p:spPr>
          <a:xfrm>
            <a:off x="4188169" y="4757296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1D2A673-40A6-4356-B90F-1B1444473836}"/>
              </a:ext>
            </a:extLst>
          </p:cNvPr>
          <p:cNvCxnSpPr/>
          <p:nvPr/>
        </p:nvCxnSpPr>
        <p:spPr>
          <a:xfrm flipV="1">
            <a:off x="4557159" y="469939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99344FE-41CE-4CF2-B1C7-4396D1DD71FD}"/>
              </a:ext>
            </a:extLst>
          </p:cNvPr>
          <p:cNvSpPr txBox="1"/>
          <p:nvPr/>
        </p:nvSpPr>
        <p:spPr>
          <a:xfrm>
            <a:off x="4225734" y="4194410"/>
            <a:ext cx="3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5DC892-65EF-4D93-AB14-29B5AFC82B40}"/>
              </a:ext>
            </a:extLst>
          </p:cNvPr>
          <p:cNvSpPr txBox="1"/>
          <p:nvPr/>
        </p:nvSpPr>
        <p:spPr>
          <a:xfrm>
            <a:off x="4439616" y="4140702"/>
            <a:ext cx="38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24F973E-8087-4E0A-9583-7D32177C9765}"/>
              </a:ext>
            </a:extLst>
          </p:cNvPr>
          <p:cNvCxnSpPr>
            <a:cxnSpLocks/>
          </p:cNvCxnSpPr>
          <p:nvPr/>
        </p:nvCxnSpPr>
        <p:spPr>
          <a:xfrm flipH="1">
            <a:off x="6953260" y="466730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06FF2-54C1-4C51-956B-E9ACCED97ADF}"/>
              </a:ext>
            </a:extLst>
          </p:cNvPr>
          <p:cNvCxnSpPr>
            <a:cxnSpLocks/>
          </p:cNvCxnSpPr>
          <p:nvPr/>
        </p:nvCxnSpPr>
        <p:spPr>
          <a:xfrm flipH="1">
            <a:off x="7004457" y="278601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7B91B7-B0C4-4648-ADAA-4F9A8D5C1175}"/>
              </a:ext>
            </a:extLst>
          </p:cNvPr>
          <p:cNvGrpSpPr/>
          <p:nvPr/>
        </p:nvGrpSpPr>
        <p:grpSpPr>
          <a:xfrm>
            <a:off x="7483692" y="2189912"/>
            <a:ext cx="1151848" cy="1191101"/>
            <a:chOff x="3473450" y="1362075"/>
            <a:chExt cx="1151848" cy="119110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3D5582A-2298-47D9-AA2D-4887C589F33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CB59166-A7E9-4AFD-9509-0E4E6B9B78E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C0699D-BEBA-4578-8CE5-7C486230D5C1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8D4E03-BAA4-4E1D-BFDC-AE50F96911F0}"/>
                </a:ext>
              </a:extLst>
            </p:cNvPr>
            <p:cNvCxnSpPr>
              <a:stCxn id="183" idx="3"/>
              <a:endCxn id="18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E59ACF4-95AF-478A-9A45-9345CCF1FB16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2BA3300-38E5-4F1E-8B18-1419E7FADA54}"/>
                </a:ext>
              </a:extLst>
            </p:cNvPr>
            <p:cNvCxnSpPr>
              <a:cxnSpLocks/>
              <a:endCxn id="185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E2CEB36-1D4D-40B3-8704-2B59BAE7D3D5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F89930D-14CE-45FF-93DC-23537715E437}"/>
              </a:ext>
            </a:extLst>
          </p:cNvPr>
          <p:cNvSpPr txBox="1"/>
          <p:nvPr/>
        </p:nvSpPr>
        <p:spPr>
          <a:xfrm>
            <a:off x="8337545" y="2092656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B78DA9-CF89-4251-A404-D11166745C8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7947242" y="2380412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96BA5E7-D39E-4418-AD49-616B1F7A877F}"/>
              </a:ext>
            </a:extLst>
          </p:cNvPr>
          <p:cNvSpPr/>
          <p:nvPr/>
        </p:nvSpPr>
        <p:spPr>
          <a:xfrm>
            <a:off x="8227494" y="269261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2E8F603-00E3-4346-99A7-580378736A57}"/>
              </a:ext>
            </a:extLst>
          </p:cNvPr>
          <p:cNvSpPr/>
          <p:nvPr/>
        </p:nvSpPr>
        <p:spPr>
          <a:xfrm>
            <a:off x="8577838" y="320474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7F7EAA-C6AA-41E9-8DCB-0E5FDA978D11}"/>
              </a:ext>
            </a:extLst>
          </p:cNvPr>
          <p:cNvGrpSpPr/>
          <p:nvPr/>
        </p:nvGrpSpPr>
        <p:grpSpPr>
          <a:xfrm>
            <a:off x="7811985" y="4137184"/>
            <a:ext cx="939800" cy="697706"/>
            <a:chOff x="3473450" y="1362075"/>
            <a:chExt cx="939800" cy="6977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A6A93E-BBAF-4E1D-9611-C3132D36F24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6EBA7-AE68-4129-8663-BFB09BF4644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766B91-2433-4B8B-897D-970DA0D026C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984C62ED-BE32-4176-B441-446058EACC93}"/>
                </a:ext>
              </a:extLst>
            </p:cNvPr>
            <p:cNvCxnSpPr>
              <a:stCxn id="195" idx="3"/>
              <a:endCxn id="19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D618DD5-59A9-41B4-ADD6-4D42FCED0331}"/>
                </a:ext>
              </a:extLst>
            </p:cNvPr>
            <p:cNvCxnSpPr>
              <a:cxnSpLocks/>
              <a:stCxn id="195" idx="5"/>
              <a:endCxn id="19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2753B8D-ED61-4370-B9C0-9EAC50F9BBC8}"/>
              </a:ext>
            </a:extLst>
          </p:cNvPr>
          <p:cNvSpPr txBox="1"/>
          <p:nvPr/>
        </p:nvSpPr>
        <p:spPr>
          <a:xfrm>
            <a:off x="7559903" y="50192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43398F0-1FBB-41A9-8DD4-147A34C62858}"/>
              </a:ext>
            </a:extLst>
          </p:cNvPr>
          <p:cNvGrpSpPr/>
          <p:nvPr/>
        </p:nvGrpSpPr>
        <p:grpSpPr>
          <a:xfrm>
            <a:off x="6972598" y="2264216"/>
            <a:ext cx="599169" cy="607202"/>
            <a:chOff x="6313108" y="4870309"/>
            <a:chExt cx="599169" cy="60720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E98D9C9-4235-4845-9F51-66F3C75D96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ACE7F9-840A-4BC0-B260-E03C7FED7818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134A17-1D50-45AB-ADDC-3E06567385B2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7230E02-9683-4CA8-8FD7-B66C9164B8A7}"/>
              </a:ext>
            </a:extLst>
          </p:cNvPr>
          <p:cNvGrpSpPr/>
          <p:nvPr/>
        </p:nvGrpSpPr>
        <p:grpSpPr>
          <a:xfrm>
            <a:off x="6962886" y="4037188"/>
            <a:ext cx="599169" cy="607202"/>
            <a:chOff x="6313108" y="4870309"/>
            <a:chExt cx="599169" cy="60720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AF0B976-D032-4FE2-AE25-FBD06449F5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69AB03-C456-48FB-9298-708FB7A66FCD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AD33ABE-1703-4474-A041-96E2055BEB87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4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679996" cy="2481094"/>
            <a:chOff x="1778618" y="1827751"/>
            <a:chExt cx="9679996" cy="248109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57578" y="3939513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Trained</a:t>
              </a:r>
              <a:r>
                <a:rPr lang="en-US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Trained</a:t>
              </a:r>
              <a:r>
                <a:rPr lang="en-US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56702" y="2714279"/>
              <a:ext cx="1201912" cy="3583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Validation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04949" y="3384301"/>
              <a:ext cx="1967810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91485" y="219510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713231" y="284116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52743" y="267672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4102357" y="322592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30909" y="32144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426736" y="352254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4110182" y="408020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92395" y="38955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1ACFC-6E6F-490B-BCBA-1E25BC5934F0}"/>
              </a:ext>
            </a:extLst>
          </p:cNvPr>
          <p:cNvSpPr/>
          <p:nvPr/>
        </p:nvSpPr>
        <p:spPr>
          <a:xfrm>
            <a:off x="433697" y="2036135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1D63-C4AC-41E2-8654-0DCA65874562}"/>
              </a:ext>
            </a:extLst>
          </p:cNvPr>
          <p:cNvSpPr/>
          <p:nvPr/>
        </p:nvSpPr>
        <p:spPr>
          <a:xfrm>
            <a:off x="433696" y="370199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665B6E-40CB-43DE-A520-AD656F631686}"/>
              </a:ext>
            </a:extLst>
          </p:cNvPr>
          <p:cNvSpPr/>
          <p:nvPr/>
        </p:nvSpPr>
        <p:spPr>
          <a:xfrm>
            <a:off x="3001778" y="2029853"/>
            <a:ext cx="1966947" cy="2568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D6F1AB-B2A5-45E6-8B0E-21FAB7651827}"/>
              </a:ext>
            </a:extLst>
          </p:cNvPr>
          <p:cNvGrpSpPr/>
          <p:nvPr/>
        </p:nvGrpSpPr>
        <p:grpSpPr>
          <a:xfrm>
            <a:off x="3167806" y="2095613"/>
            <a:ext cx="1684421" cy="683091"/>
            <a:chOff x="5275847" y="1329489"/>
            <a:chExt cx="1684421" cy="7596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44324-E09F-4BAF-BD7F-50CC990381D0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i="1" dirty="0"/>
                <a:t>α</a:t>
              </a:r>
              <a:endParaRPr lang="en-US" sz="32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5F21F-BB43-4A58-A1D1-53651842BC14}"/>
                </a:ext>
              </a:extLst>
            </p:cNvPr>
            <p:cNvSpPr txBox="1"/>
            <p:nvPr/>
          </p:nvSpPr>
          <p:spPr>
            <a:xfrm>
              <a:off x="5588668" y="1678405"/>
              <a:ext cx="431528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FB679-702B-4584-BBDD-065524E252D5}"/>
                </a:ext>
              </a:extLst>
            </p:cNvPr>
            <p:cNvSpPr txBox="1"/>
            <p:nvPr/>
          </p:nvSpPr>
          <p:spPr>
            <a:xfrm>
              <a:off x="6430133" y="1670747"/>
              <a:ext cx="415563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65556-36B0-456A-9D42-6B14F2138900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88CD9-0FBC-4E94-A6F1-02366318F3CF}"/>
              </a:ext>
            </a:extLst>
          </p:cNvPr>
          <p:cNvGrpSpPr/>
          <p:nvPr/>
        </p:nvGrpSpPr>
        <p:grpSpPr>
          <a:xfrm>
            <a:off x="3135831" y="3811899"/>
            <a:ext cx="1751933" cy="683091"/>
            <a:chOff x="5300949" y="2047737"/>
            <a:chExt cx="1684421" cy="7596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2FB0EF-B7FD-4835-A2EC-FA1488CBAEC6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928BDC-96C2-4FF5-925B-8FC2D644D4CD}"/>
                </a:ext>
              </a:extLst>
            </p:cNvPr>
            <p:cNvSpPr txBox="1"/>
            <p:nvPr/>
          </p:nvSpPr>
          <p:spPr>
            <a:xfrm>
              <a:off x="5588668" y="2396653"/>
              <a:ext cx="412229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5EA603-1167-4478-BB02-27BDAC0C83D8}"/>
                </a:ext>
              </a:extLst>
            </p:cNvPr>
            <p:cNvSpPr txBox="1"/>
            <p:nvPr/>
          </p:nvSpPr>
          <p:spPr>
            <a:xfrm>
              <a:off x="6430133" y="2388995"/>
              <a:ext cx="421462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714CFB-C358-4B01-A79D-F298707B30A8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69D996-F748-4A39-9124-5F71BAE327A9}"/>
              </a:ext>
            </a:extLst>
          </p:cNvPr>
          <p:cNvCxnSpPr>
            <a:cxnSpLocks/>
          </p:cNvCxnSpPr>
          <p:nvPr/>
        </p:nvCxnSpPr>
        <p:spPr>
          <a:xfrm flipV="1">
            <a:off x="2345729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72346F-13D8-4F05-8BBC-DEC582131693}"/>
              </a:ext>
            </a:extLst>
          </p:cNvPr>
          <p:cNvCxnSpPr>
            <a:cxnSpLocks/>
          </p:cNvCxnSpPr>
          <p:nvPr/>
        </p:nvCxnSpPr>
        <p:spPr>
          <a:xfrm>
            <a:off x="2347775" y="2437876"/>
            <a:ext cx="2025122" cy="14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38BF2D-CF6E-4589-B721-E74AE246D859}"/>
              </a:ext>
            </a:extLst>
          </p:cNvPr>
          <p:cNvCxnSpPr>
            <a:cxnSpLocks/>
          </p:cNvCxnSpPr>
          <p:nvPr/>
        </p:nvCxnSpPr>
        <p:spPr>
          <a:xfrm flipV="1">
            <a:off x="2330190" y="4205425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0E1570-C313-4651-ABA0-01DB23A84D71}"/>
              </a:ext>
            </a:extLst>
          </p:cNvPr>
          <p:cNvCxnSpPr>
            <a:cxnSpLocks/>
          </p:cNvCxnSpPr>
          <p:nvPr/>
        </p:nvCxnSpPr>
        <p:spPr>
          <a:xfrm flipV="1">
            <a:off x="2343431" y="2769993"/>
            <a:ext cx="1951303" cy="1435434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C79266-0F7A-45E6-9B9E-18CDD6886EAA}"/>
              </a:ext>
            </a:extLst>
          </p:cNvPr>
          <p:cNvCxnSpPr>
            <a:cxnSpLocks/>
          </p:cNvCxnSpPr>
          <p:nvPr/>
        </p:nvCxnSpPr>
        <p:spPr>
          <a:xfrm flipV="1">
            <a:off x="4837882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544C0-7CC5-455E-A0D8-D7629B2D6D03}"/>
              </a:ext>
            </a:extLst>
          </p:cNvPr>
          <p:cNvCxnSpPr>
            <a:cxnSpLocks/>
          </p:cNvCxnSpPr>
          <p:nvPr/>
        </p:nvCxnSpPr>
        <p:spPr>
          <a:xfrm flipV="1">
            <a:off x="4876674" y="4162314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8EBD5D-3AD4-4464-BDFC-C1E47FF110F5}"/>
              </a:ext>
            </a:extLst>
          </p:cNvPr>
          <p:cNvSpPr/>
          <p:nvPr/>
        </p:nvSpPr>
        <p:spPr>
          <a:xfrm>
            <a:off x="5622728" y="20771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(CCL*)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6EC99-0A50-48B9-8ECC-1F849C9F98E4}"/>
              </a:ext>
            </a:extLst>
          </p:cNvPr>
          <p:cNvSpPr/>
          <p:nvPr/>
        </p:nvSpPr>
        <p:spPr>
          <a:xfrm>
            <a:off x="5672409" y="371086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(CTL*)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DBCD60-308B-4BC6-A1C0-6B9F270C7BE1}"/>
              </a:ext>
            </a:extLst>
          </p:cNvPr>
          <p:cNvCxnSpPr>
            <a:cxnSpLocks/>
          </p:cNvCxnSpPr>
          <p:nvPr/>
        </p:nvCxnSpPr>
        <p:spPr>
          <a:xfrm flipV="1">
            <a:off x="7534760" y="2480275"/>
            <a:ext cx="3527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39C42C-3443-43A6-A318-4D10312E7E1A}"/>
              </a:ext>
            </a:extLst>
          </p:cNvPr>
          <p:cNvCxnSpPr>
            <a:cxnSpLocks/>
          </p:cNvCxnSpPr>
          <p:nvPr/>
        </p:nvCxnSpPr>
        <p:spPr>
          <a:xfrm flipV="1">
            <a:off x="7594429" y="4162315"/>
            <a:ext cx="293093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46ABBF-E73B-44AD-B1DC-303F32B67FD2}"/>
              </a:ext>
            </a:extLst>
          </p:cNvPr>
          <p:cNvSpPr txBox="1"/>
          <p:nvPr/>
        </p:nvSpPr>
        <p:spPr>
          <a:xfrm>
            <a:off x="4948737" y="3074516"/>
            <a:ext cx="18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Cross-stitch unit</a:t>
            </a:r>
          </a:p>
        </p:txBody>
      </p:sp>
    </p:spTree>
    <p:extLst>
      <p:ext uri="{BB962C8B-B14F-4D97-AF65-F5344CB8AC3E}">
        <p14:creationId xmlns:p14="http://schemas.microsoft.com/office/powerpoint/2010/main" val="23183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93CA8F-BF8F-4C8D-B5F1-BEBA2694A845}"/>
              </a:ext>
            </a:extLst>
          </p:cNvPr>
          <p:cNvSpPr/>
          <p:nvPr/>
        </p:nvSpPr>
        <p:spPr>
          <a:xfrm>
            <a:off x="3347517" y="2669180"/>
            <a:ext cx="1838094" cy="1434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540E7-B7B9-464E-A30A-B924FB0B0EAA}"/>
              </a:ext>
            </a:extLst>
          </p:cNvPr>
          <p:cNvSpPr/>
          <p:nvPr/>
        </p:nvSpPr>
        <p:spPr>
          <a:xfrm>
            <a:off x="1546058" y="1015707"/>
            <a:ext cx="5282332" cy="14760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41AF6-E70E-45EA-A77E-6529C49F1E23}"/>
              </a:ext>
            </a:extLst>
          </p:cNvPr>
          <p:cNvGrpSpPr/>
          <p:nvPr/>
        </p:nvGrpSpPr>
        <p:grpSpPr>
          <a:xfrm>
            <a:off x="3424352" y="2692772"/>
            <a:ext cx="1684421" cy="645876"/>
            <a:chOff x="5275847" y="1329489"/>
            <a:chExt cx="1684421" cy="7182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B01A55-2092-4DD5-B985-4C1FF2593078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488901-8AAB-4A1E-8095-BF330FA0AF31}"/>
                </a:ext>
              </a:extLst>
            </p:cNvPr>
            <p:cNvSpPr txBox="1"/>
            <p:nvPr/>
          </p:nvSpPr>
          <p:spPr>
            <a:xfrm>
              <a:off x="5588668" y="167840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8194AB-A5EA-4837-9365-2A765DD23CE5}"/>
                </a:ext>
              </a:extLst>
            </p:cNvPr>
            <p:cNvSpPr txBox="1"/>
            <p:nvPr/>
          </p:nvSpPr>
          <p:spPr>
            <a:xfrm>
              <a:off x="6430133" y="16707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336F7-7B8B-4E13-B52C-C716A2493E6B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96B71-430A-4F40-BC1E-0C2A4C067328}"/>
              </a:ext>
            </a:extLst>
          </p:cNvPr>
          <p:cNvGrpSpPr/>
          <p:nvPr/>
        </p:nvGrpSpPr>
        <p:grpSpPr>
          <a:xfrm>
            <a:off x="3424353" y="3410928"/>
            <a:ext cx="1684421" cy="645876"/>
            <a:chOff x="5300949" y="2047737"/>
            <a:chExt cx="1684421" cy="71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998084-E24A-462F-9E39-A34EF13839F3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93D402-7515-418E-A985-D8412C422764}"/>
                </a:ext>
              </a:extLst>
            </p:cNvPr>
            <p:cNvSpPr txBox="1"/>
            <p:nvPr/>
          </p:nvSpPr>
          <p:spPr>
            <a:xfrm>
              <a:off x="5588668" y="2396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DFBF1-099E-467D-BB36-3A80719B6D30}"/>
                </a:ext>
              </a:extLst>
            </p:cNvPr>
            <p:cNvSpPr txBox="1"/>
            <p:nvPr/>
          </p:nvSpPr>
          <p:spPr>
            <a:xfrm>
              <a:off x="6430133" y="2388995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38DCAE-BC58-40A1-BCDB-5FF0AD5EA9DA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A2C076-68ED-4DDE-AA84-698362837EAF}"/>
              </a:ext>
            </a:extLst>
          </p:cNvPr>
          <p:cNvSpPr txBox="1"/>
          <p:nvPr/>
        </p:nvSpPr>
        <p:spPr>
          <a:xfrm>
            <a:off x="2723101" y="984612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MethFL</a:t>
            </a:r>
            <a:endParaRPr lang="en-US" b="1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C9E06-91FA-446F-98D6-E8B1109E9AED}"/>
              </a:ext>
            </a:extLst>
          </p:cNvPr>
          <p:cNvSpPr/>
          <p:nvPr/>
        </p:nvSpPr>
        <p:spPr>
          <a:xfrm>
            <a:off x="2443234" y="1242529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53F41-C2A0-4016-BCD4-03AB41666476}"/>
              </a:ext>
            </a:extLst>
          </p:cNvPr>
          <p:cNvSpPr/>
          <p:nvPr/>
        </p:nvSpPr>
        <p:spPr>
          <a:xfrm>
            <a:off x="1741619" y="1238153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2ECC2-72F8-4020-A1CC-9EEAFE9CF9F7}"/>
              </a:ext>
            </a:extLst>
          </p:cNvPr>
          <p:cNvCxnSpPr>
            <a:cxnSpLocks/>
          </p:cNvCxnSpPr>
          <p:nvPr/>
        </p:nvCxnSpPr>
        <p:spPr>
          <a:xfrm>
            <a:off x="2042187" y="18077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16342-EA29-40D8-864B-D01DEBE63713}"/>
              </a:ext>
            </a:extLst>
          </p:cNvPr>
          <p:cNvCxnSpPr>
            <a:cxnSpLocks/>
          </p:cNvCxnSpPr>
          <p:nvPr/>
        </p:nvCxnSpPr>
        <p:spPr>
          <a:xfrm>
            <a:off x="1343792" y="18026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EF84-BB8E-44F6-8753-632C17F782C1}"/>
              </a:ext>
            </a:extLst>
          </p:cNvPr>
          <p:cNvSpPr/>
          <p:nvPr/>
        </p:nvSpPr>
        <p:spPr>
          <a:xfrm>
            <a:off x="6385305" y="1249760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31C15-6AB0-4ADF-99C5-9264329A3B21}"/>
              </a:ext>
            </a:extLst>
          </p:cNvPr>
          <p:cNvSpPr/>
          <p:nvPr/>
        </p:nvSpPr>
        <p:spPr>
          <a:xfrm>
            <a:off x="5683690" y="1245384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9F158-E0A0-45C6-BF42-B7506E5F08EF}"/>
              </a:ext>
            </a:extLst>
          </p:cNvPr>
          <p:cNvCxnSpPr>
            <a:cxnSpLocks/>
          </p:cNvCxnSpPr>
          <p:nvPr/>
        </p:nvCxnSpPr>
        <p:spPr>
          <a:xfrm>
            <a:off x="5984258" y="181496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3C07F-813A-405D-A70D-4E8B7ED1C258}"/>
              </a:ext>
            </a:extLst>
          </p:cNvPr>
          <p:cNvSpPr/>
          <p:nvPr/>
        </p:nvSpPr>
        <p:spPr>
          <a:xfrm>
            <a:off x="1546058" y="4249421"/>
            <a:ext cx="5282332" cy="153313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95991-BDC4-4B2D-9349-BBE596F69D31}"/>
              </a:ext>
            </a:extLst>
          </p:cNvPr>
          <p:cNvSpPr txBox="1"/>
          <p:nvPr/>
        </p:nvSpPr>
        <p:spPr>
          <a:xfrm>
            <a:off x="2759468" y="5450438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StmtFL</a:t>
            </a:r>
            <a:endParaRPr lang="en-US" b="1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0687CA-6E08-43E0-83FC-13B7F9E38792}"/>
              </a:ext>
            </a:extLst>
          </p:cNvPr>
          <p:cNvSpPr/>
          <p:nvPr/>
        </p:nvSpPr>
        <p:spPr>
          <a:xfrm>
            <a:off x="2443234" y="435732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797726-DC34-4B3B-9610-ECA5314BDD04}"/>
              </a:ext>
            </a:extLst>
          </p:cNvPr>
          <p:cNvSpPr/>
          <p:nvPr/>
        </p:nvSpPr>
        <p:spPr>
          <a:xfrm>
            <a:off x="1741619" y="4352951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FAEEA1-9051-45F9-8545-3EB313EE0E4E}"/>
              </a:ext>
            </a:extLst>
          </p:cNvPr>
          <p:cNvCxnSpPr>
            <a:cxnSpLocks/>
          </p:cNvCxnSpPr>
          <p:nvPr/>
        </p:nvCxnSpPr>
        <p:spPr>
          <a:xfrm>
            <a:off x="2042187" y="49225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DE02B-F612-4D36-88C7-C9788B1B90B8}"/>
              </a:ext>
            </a:extLst>
          </p:cNvPr>
          <p:cNvCxnSpPr>
            <a:cxnSpLocks/>
          </p:cNvCxnSpPr>
          <p:nvPr/>
        </p:nvCxnSpPr>
        <p:spPr>
          <a:xfrm>
            <a:off x="1343792" y="49174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4F99A-1B21-46D4-B401-E661E2E8F29F}"/>
              </a:ext>
            </a:extLst>
          </p:cNvPr>
          <p:cNvSpPr/>
          <p:nvPr/>
        </p:nvSpPr>
        <p:spPr>
          <a:xfrm>
            <a:off x="6385305" y="436455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728BC9-C8D8-49A9-9081-6ADB13DDB63C}"/>
              </a:ext>
            </a:extLst>
          </p:cNvPr>
          <p:cNvSpPr/>
          <p:nvPr/>
        </p:nvSpPr>
        <p:spPr>
          <a:xfrm>
            <a:off x="5683690" y="4360182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A2C8B1-6FD2-43FC-A3EF-5DBE5DC00A2F}"/>
              </a:ext>
            </a:extLst>
          </p:cNvPr>
          <p:cNvCxnSpPr>
            <a:cxnSpLocks/>
          </p:cNvCxnSpPr>
          <p:nvPr/>
        </p:nvCxnSpPr>
        <p:spPr>
          <a:xfrm>
            <a:off x="5984258" y="4929766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B7918C-1F3D-4BB3-A0AF-A65C2F2C448A}"/>
              </a:ext>
            </a:extLst>
          </p:cNvPr>
          <p:cNvSpPr txBox="1"/>
          <p:nvPr/>
        </p:nvSpPr>
        <p:spPr>
          <a:xfrm>
            <a:off x="1981333" y="3172590"/>
            <a:ext cx="1278271" cy="58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cross-stitch unit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F742E2-1EDA-4E58-BA4B-D2B49FD595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16912" y="1813208"/>
            <a:ext cx="1792195" cy="1776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976CB4-8DB9-4196-A979-60B204A192C4}"/>
              </a:ext>
            </a:extLst>
          </p:cNvPr>
          <p:cNvCxnSpPr>
            <a:cxnSpLocks/>
          </p:cNvCxnSpPr>
          <p:nvPr/>
        </p:nvCxnSpPr>
        <p:spPr>
          <a:xfrm>
            <a:off x="2716459" y="1812355"/>
            <a:ext cx="844888" cy="1227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722998-83CF-466B-8516-19B169CE3474}"/>
              </a:ext>
            </a:extLst>
          </p:cNvPr>
          <p:cNvCxnSpPr>
            <a:cxnSpLocks/>
          </p:cNvCxnSpPr>
          <p:nvPr/>
        </p:nvCxnSpPr>
        <p:spPr>
          <a:xfrm flipV="1">
            <a:off x="2720359" y="3701157"/>
            <a:ext cx="840988" cy="1235560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77ABF-C6CD-4169-B2B4-38884E03AD8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16912" y="3134947"/>
            <a:ext cx="1743388" cy="1793058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F1409-3B47-41FC-B943-501BC8A3097F}"/>
              </a:ext>
            </a:extLst>
          </p:cNvPr>
          <p:cNvCxnSpPr>
            <a:endCxn id="15" idx="1"/>
          </p:cNvCxnSpPr>
          <p:nvPr/>
        </p:nvCxnSpPr>
        <p:spPr>
          <a:xfrm flipV="1">
            <a:off x="5108773" y="1814623"/>
            <a:ext cx="574917" cy="12254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FAA94-A435-45CA-9DE2-78A03332FFA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08773" y="3741603"/>
            <a:ext cx="574917" cy="11878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63ECB-AAE3-40B9-8B85-6555408AD871}"/>
              </a:ext>
            </a:extLst>
          </p:cNvPr>
          <p:cNvSpPr txBox="1"/>
          <p:nvPr/>
        </p:nvSpPr>
        <p:spPr>
          <a:xfrm>
            <a:off x="1566770" y="956935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C7225-319D-48E1-A642-4A3B269B95FE}"/>
              </a:ext>
            </a:extLst>
          </p:cNvPr>
          <p:cNvSpPr txBox="1"/>
          <p:nvPr/>
        </p:nvSpPr>
        <p:spPr>
          <a:xfrm>
            <a:off x="2238408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23A0A-BC64-44D3-99B0-454346716D9A}"/>
              </a:ext>
            </a:extLst>
          </p:cNvPr>
          <p:cNvSpPr txBox="1"/>
          <p:nvPr/>
        </p:nvSpPr>
        <p:spPr>
          <a:xfrm>
            <a:off x="1590785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2623FF-6ABB-482F-B877-16160E0B96EA}"/>
              </a:ext>
            </a:extLst>
          </p:cNvPr>
          <p:cNvSpPr txBox="1"/>
          <p:nvPr/>
        </p:nvSpPr>
        <p:spPr>
          <a:xfrm>
            <a:off x="2262666" y="5460088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B0869-C4F3-4D28-96A0-CC828EE909E4}"/>
              </a:ext>
            </a:extLst>
          </p:cNvPr>
          <p:cNvSpPr txBox="1"/>
          <p:nvPr/>
        </p:nvSpPr>
        <p:spPr>
          <a:xfrm>
            <a:off x="5468189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F794-3459-40C5-9DD9-3108CFDF1D40}"/>
              </a:ext>
            </a:extLst>
          </p:cNvPr>
          <p:cNvSpPr txBox="1"/>
          <p:nvPr/>
        </p:nvSpPr>
        <p:spPr>
          <a:xfrm>
            <a:off x="6171667" y="95664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ED13D-00DA-480E-800A-1B7D666C7E35}"/>
              </a:ext>
            </a:extLst>
          </p:cNvPr>
          <p:cNvSpPr txBox="1"/>
          <p:nvPr/>
        </p:nvSpPr>
        <p:spPr>
          <a:xfrm>
            <a:off x="5515758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4648C-8E5E-494D-AB19-5F75EEADD3EF}"/>
              </a:ext>
            </a:extLst>
          </p:cNvPr>
          <p:cNvSpPr txBox="1"/>
          <p:nvPr/>
        </p:nvSpPr>
        <p:spPr>
          <a:xfrm>
            <a:off x="6184555" y="5458771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7628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345</Words>
  <Application>Microsoft Office PowerPoint</Application>
  <PresentationFormat>Widescreen</PresentationFormat>
  <Paragraphs>232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66</cp:revision>
  <dcterms:created xsi:type="dcterms:W3CDTF">2021-08-25T11:49:47Z</dcterms:created>
  <dcterms:modified xsi:type="dcterms:W3CDTF">2021-08-28T16:56:54Z</dcterms:modified>
</cp:coreProperties>
</file>