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675E5B-E811-4CD7-AAEE-A4E950C4AFE1}"/>
              </a:ext>
            </a:extLst>
          </p:cNvPr>
          <p:cNvGrpSpPr/>
          <p:nvPr/>
        </p:nvGrpSpPr>
        <p:grpSpPr>
          <a:xfrm>
            <a:off x="2958309" y="2100994"/>
            <a:ext cx="1314450" cy="1191101"/>
            <a:chOff x="3473450" y="1362075"/>
            <a:chExt cx="1314450" cy="11911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774BDC-7679-4524-B4AD-939187DF0918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B071F4B-C4E4-4118-9DB8-BF893EEA183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8C720F-88D3-484A-90D3-740AF194E7B7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EE7878-DF09-431A-8AC2-0B7BCF18FD7E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6827511-45C5-4251-A17C-E8B93495C26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BB02959-E867-4A0F-82FD-342FD471D54B}"/>
                </a:ext>
              </a:extLst>
            </p:cNvPr>
            <p:cNvCxnSpPr>
              <a:cxnSpLocks/>
              <a:stCxn id="104" idx="3"/>
              <a:endCxn id="10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714AADF-9736-4E02-AB2F-7BD552E67937}"/>
                </a:ext>
              </a:extLst>
            </p:cNvPr>
            <p:cNvCxnSpPr>
              <a:cxnSpLocks/>
              <a:stCxn id="104" idx="5"/>
              <a:endCxn id="10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E859537-C365-4A87-B7C1-73E2005E82F9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46CBBD-AEE4-4C4A-B1A8-08CF2317B558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FFD06D-F407-4E8B-8F11-C6614D2C0C92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3421859" y="2291494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D78338-F917-4EAE-92EE-EA056BAA6EB1}"/>
              </a:ext>
            </a:extLst>
          </p:cNvPr>
          <p:cNvSpPr txBox="1"/>
          <p:nvPr/>
        </p:nvSpPr>
        <p:spPr>
          <a:xfrm>
            <a:off x="3519009" y="199642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0ED57E-5AD8-4BB2-95F6-1C31F35D2827}"/>
              </a:ext>
            </a:extLst>
          </p:cNvPr>
          <p:cNvSpPr txBox="1"/>
          <p:nvPr/>
        </p:nvSpPr>
        <p:spPr>
          <a:xfrm>
            <a:off x="2831824" y="27772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970460-821B-4B59-8F60-932F0740A713}"/>
              </a:ext>
            </a:extLst>
          </p:cNvPr>
          <p:cNvSpPr txBox="1"/>
          <p:nvPr/>
        </p:nvSpPr>
        <p:spPr>
          <a:xfrm>
            <a:off x="3666303" y="234673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D46BF2-86FB-49D7-ACAD-A0CC475FE985}"/>
              </a:ext>
            </a:extLst>
          </p:cNvPr>
          <p:cNvSpPr txBox="1"/>
          <p:nvPr/>
        </p:nvSpPr>
        <p:spPr>
          <a:xfrm>
            <a:off x="3519009" y="305055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1ABF1CF-D6F8-4FB4-8026-5C4C477AB573}"/>
              </a:ext>
            </a:extLst>
          </p:cNvPr>
          <p:cNvSpPr txBox="1"/>
          <p:nvPr/>
        </p:nvSpPr>
        <p:spPr>
          <a:xfrm>
            <a:off x="4002646" y="28348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240533" y="2077168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32585" y="503972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5E0F9A-1E33-45B3-A9D4-71DD3115FFAA}"/>
              </a:ext>
            </a:extLst>
          </p:cNvPr>
          <p:cNvSpPr/>
          <p:nvPr/>
        </p:nvSpPr>
        <p:spPr>
          <a:xfrm>
            <a:off x="4820968" y="210099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04B107-3D11-49DE-8991-4E0B645D5C36}"/>
              </a:ext>
            </a:extLst>
          </p:cNvPr>
          <p:cNvSpPr/>
          <p:nvPr/>
        </p:nvSpPr>
        <p:spPr>
          <a:xfrm>
            <a:off x="4816719" y="401554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4DCA4D9-351A-42E9-8C88-9884843D5463}"/>
              </a:ext>
            </a:extLst>
          </p:cNvPr>
          <p:cNvSpPr txBox="1"/>
          <p:nvPr/>
        </p:nvSpPr>
        <p:spPr>
          <a:xfrm>
            <a:off x="6577233" y="3424121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CCL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E3B94E-56A6-4A3C-A9C9-1058323CFC6A}"/>
              </a:ext>
            </a:extLst>
          </p:cNvPr>
          <p:cNvSpPr txBox="1"/>
          <p:nvPr/>
        </p:nvSpPr>
        <p:spPr>
          <a:xfrm>
            <a:off x="6557730" y="3764082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CTL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B1407CE-F821-0D4B-2C19-7234D08E7EDE}"/>
              </a:ext>
            </a:extLst>
          </p:cNvPr>
          <p:cNvSpPr txBox="1"/>
          <p:nvPr/>
        </p:nvSpPr>
        <p:spPr>
          <a:xfrm>
            <a:off x="2690819" y="2233438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E3AF74-49C2-A83B-32A3-CFDAEC780E4A}"/>
              </a:ext>
            </a:extLst>
          </p:cNvPr>
          <p:cNvSpPr txBox="1"/>
          <p:nvPr/>
        </p:nvSpPr>
        <p:spPr>
          <a:xfrm>
            <a:off x="2564832" y="1961838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2785532"/>
            <a:ext cx="4997285" cy="3454403"/>
            <a:chOff x="321732" y="2785532"/>
            <a:chExt cx="4997285" cy="3454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05653" y="2829169"/>
            <a:ext cx="5113761" cy="3359869"/>
            <a:chOff x="982239" y="2880066"/>
            <a:chExt cx="5113761" cy="33598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38481" y="2880066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472733"/>
              <a:ext cx="762012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472733"/>
              <a:ext cx="2002380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41211" y="3472733"/>
              <a:ext cx="757829" cy="269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490407" y="4563534"/>
            <a:ext cx="876498" cy="474136"/>
          </a:xfrm>
          <a:prstGeom prst="rightArrow">
            <a:avLst>
              <a:gd name="adj1" fmla="val 50000"/>
              <a:gd name="adj2" fmla="val 49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2950653" y="1893360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8A1456-8C22-FD33-EA4A-ADB6C78529F4}"/>
              </a:ext>
            </a:extLst>
          </p:cNvPr>
          <p:cNvSpPr txBox="1"/>
          <p:nvPr/>
        </p:nvSpPr>
        <p:spPr>
          <a:xfrm>
            <a:off x="2870187" y="1630116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95907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17782D-D81F-78A1-0D90-BEE09FF83D59}"/>
              </a:ext>
            </a:extLst>
          </p:cNvPr>
          <p:cNvSpPr/>
          <p:nvPr/>
        </p:nvSpPr>
        <p:spPr>
          <a:xfrm>
            <a:off x="2282161" y="2803323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BDA2-D07E-D29E-BF63-85B6AC9B6A04}"/>
              </a:ext>
            </a:extLst>
          </p:cNvPr>
          <p:cNvSpPr txBox="1"/>
          <p:nvPr/>
        </p:nvSpPr>
        <p:spPr>
          <a:xfrm>
            <a:off x="3336824" y="2189945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EDA56-6588-D5DB-8F6E-2B7FF4C0C79C}"/>
              </a:ext>
            </a:extLst>
          </p:cNvPr>
          <p:cNvSpPr txBox="1"/>
          <p:nvPr/>
        </p:nvSpPr>
        <p:spPr>
          <a:xfrm>
            <a:off x="3447539" y="24497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15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655</Words>
  <Application>Microsoft Office PowerPoint</Application>
  <PresentationFormat>Widescreen</PresentationFormat>
  <Paragraphs>442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126</cp:revision>
  <dcterms:created xsi:type="dcterms:W3CDTF">2021-08-25T11:49:47Z</dcterms:created>
  <dcterms:modified xsi:type="dcterms:W3CDTF">2022-07-21T03:03:24Z</dcterms:modified>
</cp:coreProperties>
</file>