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9" r:id="rId11"/>
    <p:sldId id="265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34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54C70-6453-4EC1-893C-AA2644B807D6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54CB1-77CB-4DCC-B884-05C3A7506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6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7986-F43A-4D3D-B8F7-8C799F381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835E5-EBAD-4CEF-BA34-A0A60DEE1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21624-1EEB-419D-944C-F13D2A03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2A1ED-39BB-4781-A2F8-4BD25A65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6F970-1E52-4640-BB8E-022A6208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1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0F24-8272-4A3F-8C18-41D6E251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88132-33D9-4D5D-A105-CA8755ABD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15124-F9D9-4EDE-A523-0C1DFBD3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1D0AE-AF37-4856-AD23-EAFA43BA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FF270-1852-424F-8123-74EBE8F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9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32891-54AE-4D1D-94A4-38AEADCD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8DAFE-FD6E-4927-BDE9-113129AEA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4A37-B64B-45FB-9FA6-EFF87D80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90CCB-6D28-4957-A26A-B40BDE74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1AC43-42BC-4A72-B88B-9F5D6BAE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9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AC88-1026-49B5-976C-B54CE1B6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56F5-BD4F-448B-84CC-8B6F55E3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97AA2-28B7-4C70-B226-CA18CB2B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6E112-A07D-490E-9D69-4C91002E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D23FD-7B77-4952-959A-FAEA1D5D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6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30C6-23F2-47F3-A7E9-7DF8D9C7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C506A-0130-4E8B-A69F-45126FC42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8A06C-B7EA-4A91-B591-5691F621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BF63-90EC-46ED-BB8F-35E391D5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2CD5-8C90-4F86-BCA3-7C1838C2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1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6544-BBFA-4C16-B7B6-7FEC38F0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E9C4-CCC1-4723-928C-3FBC1822F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8B636-108D-4960-B724-435474D71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8F6B0-8211-4D08-B1BD-4A721F37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CE391-197F-4BDA-A264-E4852F69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D771C-322E-407C-8B83-DE04CD85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9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3236-C91F-4D0A-93AF-5694543C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0EBFF-FE07-40A1-9FD6-E39FFF36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83F9C-72AC-4527-B5B0-EB9E817D0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FE8DD-77A4-4573-BD51-CF124C9EC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A68E2-2294-46A9-8D86-83BFB1AEF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FF1D8-7D88-4C0D-B3DC-3A912AA0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E23DD-1114-4708-80A9-BD552238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EB861-EC3D-46D1-9C3A-491DF1E7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5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5772-9ADA-493F-A52E-1ACA91659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980AE-F729-489E-898A-5E8C530E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4E5F7-F26E-4548-8D35-45DAA18C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6E6C3-23D3-441D-95F7-6708E777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2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E8AAA-3C94-4867-A0BD-8C61C641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66189-5A44-42E5-B1A2-F1D17A9C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63FB0-5214-4DF3-A8CC-04EFF622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1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435F-44A5-49F6-A731-8E8BD6FC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34E47-2121-46D7-B650-33530146C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441CA-DD71-45BC-8597-154A5053E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0521F-1BB3-494B-8133-3C4AEC00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CE62D-4105-468E-9DCC-9FCC32D0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2205E-5163-4CA9-8DB2-02D4C6CF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0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E1AF-5D0F-4BE6-B06B-E1BF250A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7F5F1-9544-4BF3-82D3-E3C0E4A87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F9150-9FF0-4A61-80D7-6776A7D2D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42294-1426-4302-ACB7-059BACCE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27E53-6754-4B62-A6E5-CB39A87B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9CD1C-051D-4655-9CAF-C31CB149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C6779-DE4C-4EFB-991A-B9970BDB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E4DFB-8274-4225-81CF-5EAC5FD5C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0A68A-98D6-45A9-860E-42E31F15E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E1AB6-45CD-421A-B6C0-E4D4EAFC2CDC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ABC31-8341-449F-AD53-901541D35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F80E8-05BA-4847-A7B0-7423F9CEF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8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A9162A7-478E-451B-B120-D9F0519C47C9}"/>
              </a:ext>
            </a:extLst>
          </p:cNvPr>
          <p:cNvGrpSpPr/>
          <p:nvPr/>
        </p:nvGrpSpPr>
        <p:grpSpPr>
          <a:xfrm>
            <a:off x="740143" y="1411950"/>
            <a:ext cx="5346180" cy="2797862"/>
            <a:chOff x="740143" y="1411950"/>
            <a:chExt cx="5346180" cy="279786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AAE9BF5-79E2-43F9-BB40-A7BC7EA10E1F}"/>
                </a:ext>
              </a:extLst>
            </p:cNvPr>
            <p:cNvGrpSpPr/>
            <p:nvPr/>
          </p:nvGrpSpPr>
          <p:grpSpPr>
            <a:xfrm>
              <a:off x="740143" y="1411950"/>
              <a:ext cx="4479891" cy="2493300"/>
              <a:chOff x="3388093" y="935700"/>
              <a:chExt cx="4479891" cy="249330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F5EB1D4-E1D9-4EBC-BE7B-747772AA2B6F}"/>
                  </a:ext>
                </a:extLst>
              </p:cNvPr>
              <p:cNvSpPr/>
              <p:nvPr/>
            </p:nvSpPr>
            <p:spPr>
              <a:xfrm>
                <a:off x="4889099" y="935700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Method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E2166F-F3FE-4B13-95C5-107AFBE9EAE1}"/>
                  </a:ext>
                </a:extLst>
              </p:cNvPr>
              <p:cNvSpPr/>
              <p:nvPr/>
            </p:nvSpPr>
            <p:spPr>
              <a:xfrm>
                <a:off x="3388093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LegendItemCollection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DC4939-1793-47DB-BABF-6F256E53AA88}"/>
                  </a:ext>
                </a:extLst>
              </p:cNvPr>
              <p:cNvSpPr/>
              <p:nvPr/>
            </p:nvSpPr>
            <p:spPr>
              <a:xfrm>
                <a:off x="4841239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getLegendItems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5FFA56-CB27-4B1F-9420-96B1A0D0AD72}"/>
                  </a:ext>
                </a:extLst>
              </p:cNvPr>
              <p:cNvSpPr/>
              <p:nvPr/>
            </p:nvSpPr>
            <p:spPr>
              <a:xfrm>
                <a:off x="6294385" y="2051428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Block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6621A5F-61A4-4845-8905-60415B44F18C}"/>
                  </a:ext>
                </a:extLst>
              </p:cNvPr>
              <p:cNvCxnSpPr>
                <a:cxnSpLocks/>
                <a:stCxn id="4" idx="4"/>
                <a:endCxn id="5" idx="0"/>
              </p:cNvCxnSpPr>
              <p:nvPr/>
            </p:nvCxnSpPr>
            <p:spPr>
              <a:xfrm flipH="1">
                <a:off x="3994485" y="1375966"/>
                <a:ext cx="1453147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CC7CEBD-1F8D-4B18-B313-FB49548DF7BA}"/>
                  </a:ext>
                </a:extLst>
              </p:cNvPr>
              <p:cNvCxnSpPr>
                <a:cxnSpLocks/>
                <a:stCxn id="4" idx="4"/>
                <a:endCxn id="6" idx="0"/>
              </p:cNvCxnSpPr>
              <p:nvPr/>
            </p:nvCxnSpPr>
            <p:spPr>
              <a:xfrm flipH="1">
                <a:off x="5447631" y="1375966"/>
                <a:ext cx="1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0873EC1-E3A1-4B6D-A58A-C7A0FAE0FE08}"/>
                  </a:ext>
                </a:extLst>
              </p:cNvPr>
              <p:cNvCxnSpPr>
                <a:cxnSpLocks/>
                <a:stCxn id="4" idx="4"/>
                <a:endCxn id="7" idx="0"/>
              </p:cNvCxnSpPr>
              <p:nvPr/>
            </p:nvCxnSpPr>
            <p:spPr>
              <a:xfrm>
                <a:off x="5447632" y="1375966"/>
                <a:ext cx="1405286" cy="67546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7E8DDE1-DF39-46AB-B8AA-F9E746839C9D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5615942" y="2491694"/>
                <a:ext cx="1236976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3E80143-5630-490A-8410-007868AEB0D8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6728460" y="2491694"/>
                <a:ext cx="124458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01BFE45D-8AB0-4810-8AB2-61BE510B496F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>
                <a:off x="6852918" y="2491694"/>
                <a:ext cx="1015066" cy="8763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629117-4641-4D0A-BAD6-C5B7C94C57B7}"/>
                </a:ext>
              </a:extLst>
            </p:cNvPr>
            <p:cNvSpPr txBox="1"/>
            <p:nvPr/>
          </p:nvSpPr>
          <p:spPr>
            <a:xfrm>
              <a:off x="3367890" y="3840480"/>
              <a:ext cx="271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            ……         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5E2B63-049B-4DAF-B12B-0D6F1768EAD7}"/>
              </a:ext>
            </a:extLst>
          </p:cNvPr>
          <p:cNvGrpSpPr/>
          <p:nvPr/>
        </p:nvGrpSpPr>
        <p:grpSpPr>
          <a:xfrm>
            <a:off x="6080911" y="1411950"/>
            <a:ext cx="4084705" cy="2250262"/>
            <a:chOff x="5914006" y="1411950"/>
            <a:chExt cx="4084705" cy="225026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94EFB4E-7636-4AFD-A3B9-CC0F6517630E}"/>
                </a:ext>
              </a:extLst>
            </p:cNvPr>
            <p:cNvSpPr/>
            <p:nvPr/>
          </p:nvSpPr>
          <p:spPr>
            <a:xfrm>
              <a:off x="7868619" y="1411950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32DFBA-1BD3-46F4-AE2B-403A9103FC45}"/>
                </a:ext>
              </a:extLst>
            </p:cNvPr>
            <p:cNvSpPr/>
            <p:nvPr/>
          </p:nvSpPr>
          <p:spPr>
            <a:xfrm>
              <a:off x="6869969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!=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DA32367-4CED-4297-B5CB-757FA15FAC28}"/>
                </a:ext>
              </a:extLst>
            </p:cNvPr>
            <p:cNvSpPr/>
            <p:nvPr/>
          </p:nvSpPr>
          <p:spPr>
            <a:xfrm>
              <a:off x="5914006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Dataset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84D9117-951A-4B0C-958F-346BE35203C1}"/>
                </a:ext>
              </a:extLst>
            </p:cNvPr>
            <p:cNvSpPr/>
            <p:nvPr/>
          </p:nvSpPr>
          <p:spPr>
            <a:xfrm>
              <a:off x="7820761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DD53CE-8F8D-4339-84B8-F4E3EBFC7D1D}"/>
                </a:ext>
              </a:extLst>
            </p:cNvPr>
            <p:cNvSpPr/>
            <p:nvPr/>
          </p:nvSpPr>
          <p:spPr>
            <a:xfrm>
              <a:off x="8881646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Block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437578-3D6A-4E17-A4D2-4023F0EAC2BF}"/>
                </a:ext>
              </a:extLst>
            </p:cNvPr>
            <p:cNvCxnSpPr>
              <a:cxnSpLocks/>
              <a:stCxn id="30" idx="4"/>
              <a:endCxn id="31" idx="0"/>
            </p:cNvCxnSpPr>
            <p:nvPr/>
          </p:nvCxnSpPr>
          <p:spPr>
            <a:xfrm flipH="1">
              <a:off x="7428502" y="1852216"/>
              <a:ext cx="998650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A2A7AF4-9851-4CD9-82A9-2D3E2134AFC2}"/>
                </a:ext>
              </a:extLst>
            </p:cNvPr>
            <p:cNvCxnSpPr>
              <a:cxnSpLocks/>
              <a:stCxn id="30" idx="4"/>
              <a:endCxn id="36" idx="0"/>
            </p:cNvCxnSpPr>
            <p:nvPr/>
          </p:nvCxnSpPr>
          <p:spPr>
            <a:xfrm>
              <a:off x="8427152" y="1852216"/>
              <a:ext cx="1013027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7A41AF-B267-40A3-A1CB-E32E751BB8D2}"/>
                </a:ext>
              </a:extLst>
            </p:cNvPr>
            <p:cNvCxnSpPr>
              <a:cxnSpLocks/>
              <a:stCxn id="31" idx="4"/>
              <a:endCxn id="34" idx="0"/>
            </p:cNvCxnSpPr>
            <p:nvPr/>
          </p:nvCxnSpPr>
          <p:spPr>
            <a:xfrm flipH="1">
              <a:off x="6520398" y="2789675"/>
              <a:ext cx="908104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2D4EC08-E1D7-443B-A698-8AA95E7888DB}"/>
                </a:ext>
              </a:extLst>
            </p:cNvPr>
            <p:cNvCxnSpPr>
              <a:cxnSpLocks/>
              <a:stCxn id="31" idx="4"/>
              <a:endCxn id="35" idx="0"/>
            </p:cNvCxnSpPr>
            <p:nvPr/>
          </p:nvCxnSpPr>
          <p:spPr>
            <a:xfrm>
              <a:off x="7428502" y="2789675"/>
              <a:ext cx="998651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60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FDDA05E-0443-4CC3-9AE8-BC3EB4FB0FA4}"/>
              </a:ext>
            </a:extLst>
          </p:cNvPr>
          <p:cNvSpPr txBox="1"/>
          <p:nvPr/>
        </p:nvSpPr>
        <p:spPr>
          <a:xfrm>
            <a:off x="732356" y="944642"/>
            <a:ext cx="1704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2BFCEB-AE14-45EA-A4C4-1953E1E808DA}"/>
              </a:ext>
            </a:extLst>
          </p:cNvPr>
          <p:cNvSpPr txBox="1"/>
          <p:nvPr/>
        </p:nvSpPr>
        <p:spPr>
          <a:xfrm>
            <a:off x="798359" y="3240933"/>
            <a:ext cx="1835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Statement-level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779DA0-145A-4D0F-81FB-756257040628}"/>
              </a:ext>
            </a:extLst>
          </p:cNvPr>
          <p:cNvGrpSpPr/>
          <p:nvPr/>
        </p:nvGrpSpPr>
        <p:grpSpPr>
          <a:xfrm>
            <a:off x="662403" y="1455532"/>
            <a:ext cx="1969534" cy="1591564"/>
            <a:chOff x="443888" y="1213652"/>
            <a:chExt cx="3045440" cy="195043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1B4E93-FD4C-4720-A86C-16EF7CF5121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8F534DA-4B37-4A1F-A237-8F0CE27445EF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1A3B202-BFCF-44DE-BD67-00B7D03D6ECF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9FB6CF-515C-4609-91B3-F2655CE80BB3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959F634-71B1-45CB-B263-882968015DCC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19B68CE-F01D-4E1E-BCD5-2304A854391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F842A57-2B51-45CE-B494-B73DC2292CE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C63995-21AD-4842-8250-4B574064096D}"/>
                </a:ext>
              </a:extLst>
            </p:cNvPr>
            <p:cNvCxnSpPr>
              <a:stCxn id="3" idx="6"/>
              <a:endCxn id="5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7A8BEF-5DAF-4BF1-B5F1-FA8993876412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1EE714-FA33-4386-9614-4DCA5DE98A00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D94161-354A-418A-ABD8-9CE4A54DBFC6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D04B2B-CBE0-47E1-A9CB-D89806B4AF17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4D9C49A-E7C8-4397-A728-A3BE4E44A7D8}"/>
                </a:ext>
              </a:extLst>
            </p:cNvPr>
            <p:cNvCxnSpPr>
              <a:cxnSpLocks/>
              <a:stCxn id="4" idx="3"/>
              <a:endCxn id="8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9F2162D-7EC5-40CE-8208-475E66DD9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76E73C-1B65-433A-8E9F-9EAF88E0B12E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39E2B-6CAE-4A86-8A44-EE05E44021B9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DC5333-2052-4D95-A059-5F4A861555C2}"/>
                </a:ext>
              </a:extLst>
            </p:cNvPr>
            <p:cNvSpPr txBox="1"/>
            <p:nvPr/>
          </p:nvSpPr>
          <p:spPr>
            <a:xfrm>
              <a:off x="2387580" y="273617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641BB3-BD67-4EB6-8B73-13684C6F665C}"/>
                </a:ext>
              </a:extLst>
            </p:cNvPr>
            <p:cNvSpPr txBox="1"/>
            <p:nvPr/>
          </p:nvSpPr>
          <p:spPr>
            <a:xfrm>
              <a:off x="1477448" y="2463135"/>
              <a:ext cx="747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B2AF5A-94AD-4A30-A8DE-4DDE7934B872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V6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D4388D6-BC86-4213-B216-3A33AEBE5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F93C39-D480-4083-9E73-EB6BCDB679D9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C37179B-3DAC-406F-9472-5E5338C91C26}"/>
              </a:ext>
            </a:extLst>
          </p:cNvPr>
          <p:cNvGrpSpPr/>
          <p:nvPr/>
        </p:nvGrpSpPr>
        <p:grpSpPr>
          <a:xfrm>
            <a:off x="765723" y="3753588"/>
            <a:ext cx="2032558" cy="1657734"/>
            <a:chOff x="351989" y="3851338"/>
            <a:chExt cx="2326799" cy="20554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7110FE-3802-4DB1-883D-94A52B4C0BA0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V’4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302E911-7AAF-4A26-9865-D4D9E4F0ECE1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F64A878-3239-4CBD-BE11-ED409F353DF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EB25B5D-B118-455D-805B-B16C8AA87865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501477E-A512-459A-8C38-F6CC69278FE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4DFAEDF-71DF-4F67-A7CB-865FFA39CFC8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2884367-8BE2-44BE-947B-5A29B624D3CB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CC42CBC-4194-4B5A-B844-EAF9CE5BB162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9B4179-72F3-4D06-BD8B-ED788CC8AABE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D0E684A-8252-4A92-A550-FBB66D5B132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2AD5E7-7DDE-4753-BCDF-065E6DE04BF3}"/>
                </a:ext>
              </a:extLst>
            </p:cNvPr>
            <p:cNvCxnSpPr>
              <a:cxnSpLocks/>
              <a:stCxn id="31" idx="1"/>
              <a:endCxn id="27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820608-5F0A-42F5-8A6C-CB06DB0A6470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053528-657E-4B14-A861-B026EDD5AC5A}"/>
                </a:ext>
              </a:extLst>
            </p:cNvPr>
            <p:cNvSpPr txBox="1"/>
            <p:nvPr/>
          </p:nvSpPr>
          <p:spPr>
            <a:xfrm>
              <a:off x="351989" y="5029811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V’8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114FBB9-59F5-4E9E-8B33-DEAEAE74088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9BC0E5-BD5F-4AD2-A050-B69BF4BEE41F}"/>
                </a:ext>
              </a:extLst>
            </p:cNvPr>
            <p:cNvCxnSpPr>
              <a:cxnSpLocks/>
              <a:stCxn id="31" idx="4"/>
              <a:endCxn id="29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746B0AE-3F59-427B-92AF-6258179AF152}"/>
                </a:ext>
              </a:extLst>
            </p:cNvPr>
            <p:cNvCxnSpPr>
              <a:cxnSpLocks/>
              <a:stCxn id="31" idx="2"/>
              <a:endCxn id="28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A08E017-54A9-47F4-95B1-769861701494}"/>
                </a:ext>
              </a:extLst>
            </p:cNvPr>
            <p:cNvCxnSpPr>
              <a:cxnSpLocks/>
              <a:stCxn id="28" idx="1"/>
              <a:endCxn id="30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25F33C3-5615-4802-B035-0A60D9C2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8633F0-2943-49DA-BFB9-46CB8CB66C2C}"/>
                </a:ext>
              </a:extLst>
            </p:cNvPr>
            <p:cNvCxnSpPr>
              <a:cxnSpLocks/>
              <a:stCxn id="31" idx="3"/>
              <a:endCxn id="28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01566EE-3607-44A7-A0CB-08FC2E0EC3B2}"/>
                </a:ext>
              </a:extLst>
            </p:cNvPr>
            <p:cNvCxnSpPr>
              <a:cxnSpLocks/>
              <a:stCxn id="28" idx="2"/>
              <a:endCxn id="30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FF4580-6020-4073-8D90-5EE0794CBC2C}"/>
                </a:ext>
              </a:extLst>
            </p:cNvPr>
            <p:cNvSpPr txBox="1"/>
            <p:nvPr/>
          </p:nvSpPr>
          <p:spPr>
            <a:xfrm>
              <a:off x="1789618" y="541632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999508-C408-4F80-9835-66CF63892E2D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17EA15-97F6-4FA6-B44E-8260392DEF75}"/>
                </a:ext>
              </a:extLst>
            </p:cNvPr>
            <p:cNvCxnSpPr>
              <a:cxnSpLocks/>
              <a:stCxn id="29" idx="2"/>
              <a:endCxn id="32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6BFE1FD-C5DA-476D-AB27-B66F3B9F94C5}"/>
                </a:ext>
              </a:extLst>
            </p:cNvPr>
            <p:cNvSpPr txBox="1"/>
            <p:nvPr/>
          </p:nvSpPr>
          <p:spPr>
            <a:xfrm>
              <a:off x="1114535" y="553741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V’11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580ADD1-14CF-40DB-9A03-7705B9F1AAD3}"/>
              </a:ext>
            </a:extLst>
          </p:cNvPr>
          <p:cNvSpPr/>
          <p:nvPr/>
        </p:nvSpPr>
        <p:spPr>
          <a:xfrm>
            <a:off x="3691658" y="130388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206BE35-BB60-4BE2-A18F-781C1E5638EA}"/>
              </a:ext>
            </a:extLst>
          </p:cNvPr>
          <p:cNvSpPr/>
          <p:nvPr/>
        </p:nvSpPr>
        <p:spPr>
          <a:xfrm>
            <a:off x="2990043" y="129901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BD23C3-D6B6-4171-871F-2B0720A41FCC}"/>
              </a:ext>
            </a:extLst>
          </p:cNvPr>
          <p:cNvCxnSpPr>
            <a:cxnSpLocks/>
          </p:cNvCxnSpPr>
          <p:nvPr/>
        </p:nvCxnSpPr>
        <p:spPr>
          <a:xfrm>
            <a:off x="3290611" y="193242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61731F-C49E-4657-B4A1-3204C8BF89BC}"/>
              </a:ext>
            </a:extLst>
          </p:cNvPr>
          <p:cNvSpPr txBox="1"/>
          <p:nvPr/>
        </p:nvSpPr>
        <p:spPr>
          <a:xfrm>
            <a:off x="5344228" y="1702435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14A053-40F0-4596-9856-53B26E58C1F8}"/>
              </a:ext>
            </a:extLst>
          </p:cNvPr>
          <p:cNvSpPr txBox="1"/>
          <p:nvPr/>
        </p:nvSpPr>
        <p:spPr>
          <a:xfrm>
            <a:off x="2813323" y="953118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83C83F-9488-4E40-9151-C0CA43F2140A}"/>
              </a:ext>
            </a:extLst>
          </p:cNvPr>
          <p:cNvSpPr txBox="1"/>
          <p:nvPr/>
        </p:nvSpPr>
        <p:spPr>
          <a:xfrm>
            <a:off x="4188798" y="956115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B4024-E710-45BC-B3FD-889F97897611}"/>
              </a:ext>
            </a:extLst>
          </p:cNvPr>
          <p:cNvSpPr txBox="1"/>
          <p:nvPr/>
        </p:nvSpPr>
        <p:spPr>
          <a:xfrm>
            <a:off x="5624957" y="95264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C742C8-1F84-4F98-A77E-E785F9DF6D00}"/>
              </a:ext>
            </a:extLst>
          </p:cNvPr>
          <p:cNvSpPr txBox="1"/>
          <p:nvPr/>
        </p:nvSpPr>
        <p:spPr>
          <a:xfrm>
            <a:off x="3514733" y="97038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5B3A0E-2289-4B58-AD80-35A2B5751649}"/>
              </a:ext>
            </a:extLst>
          </p:cNvPr>
          <p:cNvSpPr txBox="1"/>
          <p:nvPr/>
        </p:nvSpPr>
        <p:spPr>
          <a:xfrm>
            <a:off x="4888110" y="960862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D3142C-B3A6-476F-8877-AC1CD1998904}"/>
              </a:ext>
            </a:extLst>
          </p:cNvPr>
          <p:cNvSpPr txBox="1"/>
          <p:nvPr/>
        </p:nvSpPr>
        <p:spPr>
          <a:xfrm>
            <a:off x="6196877" y="956115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BACA75-86AB-4067-9D1E-D8F8B9DA0FFF}"/>
              </a:ext>
            </a:extLst>
          </p:cNvPr>
          <p:cNvCxnSpPr/>
          <p:nvPr/>
        </p:nvCxnSpPr>
        <p:spPr>
          <a:xfrm>
            <a:off x="2592216" y="192675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877B617-CAA7-4A7F-BC16-8176BE91E530}"/>
              </a:ext>
            </a:extLst>
          </p:cNvPr>
          <p:cNvSpPr txBox="1"/>
          <p:nvPr/>
        </p:nvSpPr>
        <p:spPr>
          <a:xfrm>
            <a:off x="5287197" y="4197321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537F31-7096-4E3B-8302-7A0A16FF00FC}"/>
              </a:ext>
            </a:extLst>
          </p:cNvPr>
          <p:cNvSpPr txBox="1"/>
          <p:nvPr/>
        </p:nvSpPr>
        <p:spPr>
          <a:xfrm>
            <a:off x="2818242" y="500611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9540FB-4CFD-489D-B2EE-DE9359B6DE7E}"/>
              </a:ext>
            </a:extLst>
          </p:cNvPr>
          <p:cNvSpPr txBox="1"/>
          <p:nvPr/>
        </p:nvSpPr>
        <p:spPr>
          <a:xfrm>
            <a:off x="5633172" y="501307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D4CF1A-82F4-49CE-9954-B59F500AA3E2}"/>
              </a:ext>
            </a:extLst>
          </p:cNvPr>
          <p:cNvSpPr txBox="1"/>
          <p:nvPr/>
        </p:nvSpPr>
        <p:spPr>
          <a:xfrm>
            <a:off x="3489016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2ED2D9-7FEC-4C98-82F4-C091CE710490}"/>
              </a:ext>
            </a:extLst>
          </p:cNvPr>
          <p:cNvSpPr txBox="1"/>
          <p:nvPr/>
        </p:nvSpPr>
        <p:spPr>
          <a:xfrm>
            <a:off x="6245121" y="5032914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25CC54-81B7-4204-A79A-69E61E1003D0}"/>
              </a:ext>
            </a:extLst>
          </p:cNvPr>
          <p:cNvGrpSpPr/>
          <p:nvPr/>
        </p:nvGrpSpPr>
        <p:grpSpPr>
          <a:xfrm>
            <a:off x="3480337" y="2562988"/>
            <a:ext cx="1053738" cy="1236618"/>
            <a:chOff x="2803643" y="2581404"/>
            <a:chExt cx="1053738" cy="123661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1E151D0-5FF6-4135-91EA-375EF01B5232}"/>
                </a:ext>
              </a:extLst>
            </p:cNvPr>
            <p:cNvSpPr/>
            <p:nvPr/>
          </p:nvSpPr>
          <p:spPr>
            <a:xfrm>
              <a:off x="2803643" y="2875318"/>
              <a:ext cx="714103" cy="6270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α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D7C5851-A2E8-4958-A9C4-E73F4BC8C536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>
              <a:off x="3160695" y="2581404"/>
              <a:ext cx="0" cy="2939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EA265AB-58F3-4B3F-A1BF-4B50667E91E8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V="1">
              <a:off x="3160695" y="3502335"/>
              <a:ext cx="0" cy="3156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8353BA1B-61B7-4B43-8E5A-6FDE1C4288EA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517746" y="2581404"/>
              <a:ext cx="339635" cy="607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63A42724-ECC0-4C80-857E-41DC69D18C30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3517746" y="3188827"/>
              <a:ext cx="339635" cy="629195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89A6B5A9-9968-462A-B0CA-103684DCABBF}"/>
              </a:ext>
            </a:extLst>
          </p:cNvPr>
          <p:cNvSpPr txBox="1"/>
          <p:nvPr/>
        </p:nvSpPr>
        <p:spPr>
          <a:xfrm>
            <a:off x="2270294" y="2960303"/>
            <a:ext cx="127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cross-stitch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84900E9B-437B-4BDE-9250-BA9932A1ED62}"/>
              </a:ext>
            </a:extLst>
          </p:cNvPr>
          <p:cNvSpPr/>
          <p:nvPr/>
        </p:nvSpPr>
        <p:spPr>
          <a:xfrm>
            <a:off x="5071003" y="131275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9C1A5C2-395F-438D-AEDA-98BEBB0706B8}"/>
              </a:ext>
            </a:extLst>
          </p:cNvPr>
          <p:cNvSpPr/>
          <p:nvPr/>
        </p:nvSpPr>
        <p:spPr>
          <a:xfrm>
            <a:off x="4369388" y="1307885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5A3AC4-B892-48DE-80EE-2181066791F8}"/>
              </a:ext>
            </a:extLst>
          </p:cNvPr>
          <p:cNvCxnSpPr>
            <a:cxnSpLocks/>
          </p:cNvCxnSpPr>
          <p:nvPr/>
        </p:nvCxnSpPr>
        <p:spPr>
          <a:xfrm>
            <a:off x="4669956" y="194129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4F014938-03C7-49BD-A69B-625417CD0272}"/>
              </a:ext>
            </a:extLst>
          </p:cNvPr>
          <p:cNvSpPr/>
          <p:nvPr/>
        </p:nvSpPr>
        <p:spPr>
          <a:xfrm>
            <a:off x="6515956" y="1303991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84458C23-040B-4A1E-ACDF-C41A021E0AA6}"/>
              </a:ext>
            </a:extLst>
          </p:cNvPr>
          <p:cNvSpPr/>
          <p:nvPr/>
        </p:nvSpPr>
        <p:spPr>
          <a:xfrm>
            <a:off x="5814341" y="1299123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3D8F946-B45F-4A63-A39A-9A989219F3EA}"/>
              </a:ext>
            </a:extLst>
          </p:cNvPr>
          <p:cNvCxnSpPr>
            <a:cxnSpLocks/>
          </p:cNvCxnSpPr>
          <p:nvPr/>
        </p:nvCxnSpPr>
        <p:spPr>
          <a:xfrm>
            <a:off x="6114909" y="1932530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D465948-21D6-4799-BE14-87F7F08F789A}"/>
              </a:ext>
            </a:extLst>
          </p:cNvPr>
          <p:cNvCxnSpPr>
            <a:cxnSpLocks/>
            <a:stCxn id="155" idx="3"/>
          </p:cNvCxnSpPr>
          <p:nvPr/>
        </p:nvCxnSpPr>
        <p:spPr>
          <a:xfrm flipV="1">
            <a:off x="6789634" y="1926403"/>
            <a:ext cx="746589" cy="68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D910DF44-C547-4B68-96E4-1D783E080A4A}"/>
              </a:ext>
            </a:extLst>
          </p:cNvPr>
          <p:cNvSpPr/>
          <p:nvPr/>
        </p:nvSpPr>
        <p:spPr>
          <a:xfrm>
            <a:off x="3707952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0238BC9B-B192-4FDE-95C7-49D28299C1B3}"/>
              </a:ext>
            </a:extLst>
          </p:cNvPr>
          <p:cNvSpPr/>
          <p:nvPr/>
        </p:nvSpPr>
        <p:spPr>
          <a:xfrm>
            <a:off x="3006337" y="379335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2763D80-9CB7-49BC-B9BF-F7F36BC35431}"/>
              </a:ext>
            </a:extLst>
          </p:cNvPr>
          <p:cNvCxnSpPr>
            <a:cxnSpLocks/>
          </p:cNvCxnSpPr>
          <p:nvPr/>
        </p:nvCxnSpPr>
        <p:spPr>
          <a:xfrm>
            <a:off x="3306905" y="442676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ACB9BF4-3321-46A6-9020-B99FCDEB1CE1}"/>
              </a:ext>
            </a:extLst>
          </p:cNvPr>
          <p:cNvCxnSpPr/>
          <p:nvPr/>
        </p:nvCxnSpPr>
        <p:spPr>
          <a:xfrm>
            <a:off x="2608510" y="442109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9B405F2-762D-4676-8919-9154903D95CD}"/>
              </a:ext>
            </a:extLst>
          </p:cNvPr>
          <p:cNvSpPr txBox="1"/>
          <p:nvPr/>
        </p:nvSpPr>
        <p:spPr>
          <a:xfrm>
            <a:off x="4159790" y="5022039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E743F780-2AB5-4649-8082-86AF4E2DA10B}"/>
              </a:ext>
            </a:extLst>
          </p:cNvPr>
          <p:cNvSpPr/>
          <p:nvPr/>
        </p:nvSpPr>
        <p:spPr>
          <a:xfrm>
            <a:off x="5048631" y="381138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D025071-6DCE-4148-932D-09C153A8F963}"/>
              </a:ext>
            </a:extLst>
          </p:cNvPr>
          <p:cNvSpPr/>
          <p:nvPr/>
        </p:nvSpPr>
        <p:spPr>
          <a:xfrm>
            <a:off x="4347016" y="3806521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9B8840A-20B8-4418-82E2-B6A0E4580C80}"/>
              </a:ext>
            </a:extLst>
          </p:cNvPr>
          <p:cNvCxnSpPr>
            <a:cxnSpLocks/>
          </p:cNvCxnSpPr>
          <p:nvPr/>
        </p:nvCxnSpPr>
        <p:spPr>
          <a:xfrm>
            <a:off x="4647584" y="4439928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5BA13CD1-E74C-4E9F-85F4-79BFF1D5411A}"/>
              </a:ext>
            </a:extLst>
          </p:cNvPr>
          <p:cNvSpPr txBox="1"/>
          <p:nvPr/>
        </p:nvSpPr>
        <p:spPr>
          <a:xfrm>
            <a:off x="4886740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5FF9D2C7-E105-41DB-B89E-3E5D076D0461}"/>
              </a:ext>
            </a:extLst>
          </p:cNvPr>
          <p:cNvSpPr/>
          <p:nvPr/>
        </p:nvSpPr>
        <p:spPr>
          <a:xfrm>
            <a:off x="6508854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798161A-16C5-4153-AAE6-021FDFCDCF3C}"/>
              </a:ext>
            </a:extLst>
          </p:cNvPr>
          <p:cNvSpPr/>
          <p:nvPr/>
        </p:nvSpPr>
        <p:spPr>
          <a:xfrm>
            <a:off x="5819085" y="3793522"/>
            <a:ext cx="301228" cy="12393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B386DEE-2B25-4B17-A9A6-3895EF0B2E29}"/>
              </a:ext>
            </a:extLst>
          </p:cNvPr>
          <p:cNvCxnSpPr>
            <a:cxnSpLocks/>
          </p:cNvCxnSpPr>
          <p:nvPr/>
        </p:nvCxnSpPr>
        <p:spPr>
          <a:xfrm>
            <a:off x="6119957" y="438947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475E456-6AC4-4F54-B779-0EB668A25297}"/>
              </a:ext>
            </a:extLst>
          </p:cNvPr>
          <p:cNvCxnSpPr>
            <a:cxnSpLocks/>
          </p:cNvCxnSpPr>
          <p:nvPr/>
        </p:nvCxnSpPr>
        <p:spPr>
          <a:xfrm>
            <a:off x="6789178" y="4399989"/>
            <a:ext cx="7677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AB1AEC8-F7C7-4339-86C0-08B39A1D3525}"/>
              </a:ext>
            </a:extLst>
          </p:cNvPr>
          <p:cNvSpPr/>
          <p:nvPr/>
        </p:nvSpPr>
        <p:spPr>
          <a:xfrm>
            <a:off x="4836734" y="2855020"/>
            <a:ext cx="714103" cy="627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7ACF1D1-8A26-45DF-8930-F65BDA6A2CB5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5193786" y="2561106"/>
            <a:ext cx="0" cy="293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3FFA17E-A4F0-468F-A44F-15C113E6D026}"/>
              </a:ext>
            </a:extLst>
          </p:cNvPr>
          <p:cNvCxnSpPr>
            <a:cxnSpLocks/>
            <a:endCxn id="181" idx="2"/>
          </p:cNvCxnSpPr>
          <p:nvPr/>
        </p:nvCxnSpPr>
        <p:spPr>
          <a:xfrm flipV="1">
            <a:off x="5193786" y="3482037"/>
            <a:ext cx="0" cy="3156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1504484B-6EC9-48DB-AB10-004941D57406}"/>
              </a:ext>
            </a:extLst>
          </p:cNvPr>
          <p:cNvCxnSpPr>
            <a:stCxn id="181" idx="3"/>
          </p:cNvCxnSpPr>
          <p:nvPr/>
        </p:nvCxnSpPr>
        <p:spPr>
          <a:xfrm flipV="1">
            <a:off x="5550837" y="2561106"/>
            <a:ext cx="339635" cy="60742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4327B67F-6B85-4F68-8720-5906EDBEB079}"/>
              </a:ext>
            </a:extLst>
          </p:cNvPr>
          <p:cNvCxnSpPr>
            <a:cxnSpLocks/>
            <a:stCxn id="181" idx="3"/>
          </p:cNvCxnSpPr>
          <p:nvPr/>
        </p:nvCxnSpPr>
        <p:spPr>
          <a:xfrm>
            <a:off x="5550837" y="3168529"/>
            <a:ext cx="339635" cy="62919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F6793F8-3BBC-4A24-981D-38C830D9989E}"/>
              </a:ext>
            </a:extLst>
          </p:cNvPr>
          <p:cNvSpPr/>
          <p:nvPr/>
        </p:nvSpPr>
        <p:spPr>
          <a:xfrm>
            <a:off x="2839566" y="989473"/>
            <a:ext cx="4287401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3B28A52-7E27-497F-A24D-793E3B292DFF}"/>
              </a:ext>
            </a:extLst>
          </p:cNvPr>
          <p:cNvSpPr txBox="1"/>
          <p:nvPr/>
        </p:nvSpPr>
        <p:spPr>
          <a:xfrm>
            <a:off x="5970974" y="2650366"/>
            <a:ext cx="282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Method-level FL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274532-B446-44AE-AE70-5BBD171B5068}"/>
              </a:ext>
            </a:extLst>
          </p:cNvPr>
          <p:cNvSpPr/>
          <p:nvPr/>
        </p:nvSpPr>
        <p:spPr>
          <a:xfrm>
            <a:off x="2860546" y="3665106"/>
            <a:ext cx="4307880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E52725B-0BD4-4892-8F69-CE1751FA7FAF}"/>
              </a:ext>
            </a:extLst>
          </p:cNvPr>
          <p:cNvSpPr txBox="1"/>
          <p:nvPr/>
        </p:nvSpPr>
        <p:spPr>
          <a:xfrm>
            <a:off x="5899086" y="3345076"/>
            <a:ext cx="272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</a:t>
            </a:r>
            <a:r>
              <a:rPr lang="en-US" b="1" i="1" dirty="0"/>
              <a:t>-level FL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4C52D75-5DDE-492C-ADC9-B8C23B29B227}"/>
              </a:ext>
            </a:extLst>
          </p:cNvPr>
          <p:cNvGrpSpPr/>
          <p:nvPr/>
        </p:nvGrpSpPr>
        <p:grpSpPr>
          <a:xfrm>
            <a:off x="7262523" y="1027679"/>
            <a:ext cx="1907540" cy="1659519"/>
            <a:chOff x="443888" y="1213652"/>
            <a:chExt cx="3045440" cy="2033712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2C38FB9-0759-413A-85C7-8BE3A4D0216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2A76C3C-80F9-44B1-A268-4407F3C709AA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29132F7-C281-420E-B7D7-BE6E70066B17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30EFD86-3BDE-41D3-B1B2-AE253F8E7B57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CB15A3A-45DF-42B3-88BD-5780041E8F2A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DFCB219-9CB4-411E-86AA-FC609E4071F5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BC6E0D80-49E9-44B7-B516-5ACACE476DF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4FB97F-9AA4-4640-B609-EA88EF264EFA}"/>
                </a:ext>
              </a:extLst>
            </p:cNvPr>
            <p:cNvCxnSpPr>
              <a:stCxn id="201" idx="6"/>
              <a:endCxn id="203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A3005D6-6423-46B2-84A4-77C700291C69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A32436E-5C5D-4878-86BA-6A3ED6A1AA94}"/>
                </a:ext>
              </a:extLst>
            </p:cNvPr>
            <p:cNvCxnSpPr>
              <a:cxnSpLocks/>
              <a:stCxn id="203" idx="5"/>
              <a:endCxn id="204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72C5707B-820E-4B0A-BD82-1F7677B21ADE}"/>
                </a:ext>
              </a:extLst>
            </p:cNvPr>
            <p:cNvCxnSpPr>
              <a:cxnSpLocks/>
              <a:stCxn id="201" idx="5"/>
              <a:endCxn id="202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80486D7-D3A2-4B12-B644-EC467A797106}"/>
                </a:ext>
              </a:extLst>
            </p:cNvPr>
            <p:cNvCxnSpPr>
              <a:cxnSpLocks/>
              <a:endCxn id="201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899C8850-5A7C-4450-B8C1-00AF3220C629}"/>
                </a:ext>
              </a:extLst>
            </p:cNvPr>
            <p:cNvCxnSpPr>
              <a:cxnSpLocks/>
              <a:stCxn id="202" idx="3"/>
              <a:endCxn id="206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3AF14740-812A-4C54-9F1F-C8C83431CA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A8917D1-D241-4D5B-B761-C0A4CEDA4456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2EC5FFA-9431-4EA5-B4C2-5F50CB1CF29F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33BFC65-9ED5-4F1B-9927-0BF831062B40}"/>
                </a:ext>
              </a:extLst>
            </p:cNvPr>
            <p:cNvSpPr txBox="1"/>
            <p:nvPr/>
          </p:nvSpPr>
          <p:spPr>
            <a:xfrm>
              <a:off x="2387580" y="2736173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P4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84F8622-94F2-48A7-886A-39D11D66C092}"/>
                </a:ext>
              </a:extLst>
            </p:cNvPr>
            <p:cNvSpPr txBox="1"/>
            <p:nvPr/>
          </p:nvSpPr>
          <p:spPr>
            <a:xfrm>
              <a:off x="1477449" y="2463135"/>
              <a:ext cx="747662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P5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8C216CF-6370-48CE-BBEA-7F68EFA54F43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P6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230606EF-CAEB-4478-9EA5-7CDFCED11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0F39FF6-49AE-4053-A1BD-2AFE6FC1568D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DC83CB0-DA71-46EB-99D9-C3FB85887554}"/>
              </a:ext>
            </a:extLst>
          </p:cNvPr>
          <p:cNvGrpSpPr/>
          <p:nvPr/>
        </p:nvGrpSpPr>
        <p:grpSpPr>
          <a:xfrm>
            <a:off x="7457583" y="3613961"/>
            <a:ext cx="1863387" cy="1729192"/>
            <a:chOff x="394979" y="3851338"/>
            <a:chExt cx="2283809" cy="2144012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ACA6908-1A41-4030-AFF4-2EB8F065C50B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P’4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D421CEDD-CB68-453E-9B46-48788A8CC61E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036E09B6-11B9-4C59-872D-4736D87959AB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CAF9D5D-6959-4794-AA1B-9E3750CDCCCF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A159ABBF-B498-4AAC-9AD5-C76FD7A32BBA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3B609C37-7D29-4CCC-B8EF-87631749B3A2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93DAB-3D5A-408B-BBEC-4DE718D5B066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E8A83B9E-4D66-4678-A184-4EDEA854F245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C01453C6-3F43-46C2-B3AF-72C62D28E5D1}"/>
                </a:ext>
              </a:extLst>
            </p:cNvPr>
            <p:cNvCxnSpPr>
              <a:cxnSpLocks/>
              <a:endCxn id="226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14AE6706-3107-42C4-B846-CA4F5FE91AED}"/>
                </a:ext>
              </a:extLst>
            </p:cNvPr>
            <p:cNvCxnSpPr>
              <a:cxnSpLocks/>
              <a:endCxn id="226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5FD7D1C-3EAF-4AEE-808A-548FB132415F}"/>
                </a:ext>
              </a:extLst>
            </p:cNvPr>
            <p:cNvCxnSpPr>
              <a:cxnSpLocks/>
              <a:stCxn id="230" idx="1"/>
              <a:endCxn id="226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1971787-92A2-445B-BA4D-F5F04BF34503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P’7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0EBF330-7288-438B-AC72-81C022E591FD}"/>
                </a:ext>
              </a:extLst>
            </p:cNvPr>
            <p:cNvSpPr txBox="1"/>
            <p:nvPr/>
          </p:nvSpPr>
          <p:spPr>
            <a:xfrm>
              <a:off x="394979" y="4995326"/>
              <a:ext cx="795432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P’8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71C4FE9-27FE-4EAB-935F-60FA75368015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57D52C1-579A-453B-A974-C3673756165A}"/>
                </a:ext>
              </a:extLst>
            </p:cNvPr>
            <p:cNvCxnSpPr>
              <a:cxnSpLocks/>
              <a:stCxn id="230" idx="4"/>
              <a:endCxn id="228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23F8B445-49E6-45BE-B73C-691BF6BB0F93}"/>
                </a:ext>
              </a:extLst>
            </p:cNvPr>
            <p:cNvCxnSpPr>
              <a:cxnSpLocks/>
              <a:stCxn id="230" idx="2"/>
              <a:endCxn id="227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4BC7A51-2285-498E-874B-10D1E3C9CE6D}"/>
                </a:ext>
              </a:extLst>
            </p:cNvPr>
            <p:cNvCxnSpPr>
              <a:cxnSpLocks/>
              <a:stCxn id="227" idx="1"/>
              <a:endCxn id="229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E1B865F-BAB9-427B-98B3-6FCFD9AE4228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9808233-23FD-42AA-B848-D135F9464031}"/>
                </a:ext>
              </a:extLst>
            </p:cNvPr>
            <p:cNvCxnSpPr>
              <a:cxnSpLocks/>
              <a:stCxn id="230" idx="3"/>
              <a:endCxn id="227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5230DD5A-69C0-45BF-965D-0095C285101D}"/>
                </a:ext>
              </a:extLst>
            </p:cNvPr>
            <p:cNvCxnSpPr>
              <a:cxnSpLocks/>
              <a:stCxn id="227" idx="2"/>
              <a:endCxn id="229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CA76127-1B82-4F24-BD72-8CB393AEEF5F}"/>
                </a:ext>
              </a:extLst>
            </p:cNvPr>
            <p:cNvSpPr txBox="1"/>
            <p:nvPr/>
          </p:nvSpPr>
          <p:spPr>
            <a:xfrm>
              <a:off x="1789618" y="5416326"/>
              <a:ext cx="759501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576254F-6690-43A5-880A-617D9FABE7FB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P’5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9E9333C8-A8A8-4BB8-AEA8-8E35EBF26664}"/>
                </a:ext>
              </a:extLst>
            </p:cNvPr>
            <p:cNvCxnSpPr>
              <a:cxnSpLocks/>
              <a:stCxn id="228" idx="2"/>
              <a:endCxn id="231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044772D-3350-489A-8B22-B561FDA68BF0}"/>
                </a:ext>
              </a:extLst>
            </p:cNvPr>
            <p:cNvSpPr txBox="1"/>
            <p:nvPr/>
          </p:nvSpPr>
          <p:spPr>
            <a:xfrm>
              <a:off x="1060649" y="5537418"/>
              <a:ext cx="763280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310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>
            <a:extLst>
              <a:ext uri="{FF2B5EF4-FFF2-40B4-BE49-F238E27FC236}">
                <a16:creationId xmlns:a16="http://schemas.microsoft.com/office/drawing/2014/main" id="{54CA3CA7-BF4C-4377-ADF2-78B8EFEAAB45}"/>
              </a:ext>
            </a:extLst>
          </p:cNvPr>
          <p:cNvSpPr txBox="1"/>
          <p:nvPr/>
        </p:nvSpPr>
        <p:spPr>
          <a:xfrm>
            <a:off x="4350390" y="4378572"/>
            <a:ext cx="38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435A2D6E-B6BD-447A-852E-2B6F711BF7CA}"/>
              </a:ext>
            </a:extLst>
          </p:cNvPr>
          <p:cNvSpPr/>
          <p:nvPr/>
        </p:nvSpPr>
        <p:spPr>
          <a:xfrm>
            <a:off x="4879627" y="4051992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DC0E9D7A-0DD2-4120-A6C0-0C7A899296F1}"/>
              </a:ext>
            </a:extLst>
          </p:cNvPr>
          <p:cNvSpPr/>
          <p:nvPr/>
        </p:nvSpPr>
        <p:spPr>
          <a:xfrm>
            <a:off x="4884889" y="214761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ECC42DA-099C-4210-958F-B19316E276F6}"/>
              </a:ext>
            </a:extLst>
          </p:cNvPr>
          <p:cNvCxnSpPr/>
          <p:nvPr/>
        </p:nvCxnSpPr>
        <p:spPr>
          <a:xfrm flipV="1">
            <a:off x="4579508" y="275335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649B4152-45EA-4860-B9A0-2285D1F1A3EC}"/>
              </a:ext>
            </a:extLst>
          </p:cNvPr>
          <p:cNvSpPr txBox="1"/>
          <p:nvPr/>
        </p:nvSpPr>
        <p:spPr>
          <a:xfrm>
            <a:off x="4174511" y="1854962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Encoder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244C8C-B5DD-4A88-9302-02B9FE5FF488}"/>
              </a:ext>
            </a:extLst>
          </p:cNvPr>
          <p:cNvSpPr txBox="1"/>
          <p:nvPr/>
        </p:nvSpPr>
        <p:spPr>
          <a:xfrm>
            <a:off x="5083789" y="1854962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Attention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3C83A68-EEBB-48A0-AF14-234615DB7557}"/>
              </a:ext>
            </a:extLst>
          </p:cNvPr>
          <p:cNvSpPr txBox="1"/>
          <p:nvPr/>
        </p:nvSpPr>
        <p:spPr>
          <a:xfrm>
            <a:off x="5988354" y="186314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Decoder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94D2BA-1A83-4717-8F2D-77DAB283556A}"/>
              </a:ext>
            </a:extLst>
          </p:cNvPr>
          <p:cNvSpPr txBox="1"/>
          <p:nvPr/>
        </p:nvSpPr>
        <p:spPr>
          <a:xfrm>
            <a:off x="3489770" y="3593853"/>
            <a:ext cx="1805762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Cross-stitch Unit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E26D26B-6917-4D38-B1DC-DC499DFB6CE3}"/>
              </a:ext>
            </a:extLst>
          </p:cNvPr>
          <p:cNvSpPr/>
          <p:nvPr/>
        </p:nvSpPr>
        <p:spPr>
          <a:xfrm>
            <a:off x="5778496" y="2147618"/>
            <a:ext cx="280074" cy="12584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0FD108C-9CA9-4AB8-81F6-C475C233004C}"/>
              </a:ext>
            </a:extLst>
          </p:cNvPr>
          <p:cNvSpPr/>
          <p:nvPr/>
        </p:nvSpPr>
        <p:spPr>
          <a:xfrm>
            <a:off x="5788095" y="4051992"/>
            <a:ext cx="270475" cy="12584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E52F336-4A33-4ACB-BCEE-0EFD7A43B80B}"/>
              </a:ext>
            </a:extLst>
          </p:cNvPr>
          <p:cNvSpPr/>
          <p:nvPr/>
        </p:nvSpPr>
        <p:spPr>
          <a:xfrm>
            <a:off x="6674617" y="2151645"/>
            <a:ext cx="288856" cy="1254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1C2BBD2-1449-4486-ABDF-D87E2198014B}"/>
              </a:ext>
            </a:extLst>
          </p:cNvPr>
          <p:cNvSpPr/>
          <p:nvPr/>
        </p:nvSpPr>
        <p:spPr>
          <a:xfrm>
            <a:off x="5219154" y="3512766"/>
            <a:ext cx="500712" cy="4431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8256AD28-91BC-4F59-8522-9420ACA3B25A}"/>
              </a:ext>
            </a:extLst>
          </p:cNvPr>
          <p:cNvCxnSpPr>
            <a:cxnSpLocks/>
            <a:stCxn id="156" idx="3"/>
            <a:endCxn id="105" idx="0"/>
          </p:cNvCxnSpPr>
          <p:nvPr/>
        </p:nvCxnSpPr>
        <p:spPr>
          <a:xfrm>
            <a:off x="5158567" y="2776835"/>
            <a:ext cx="310943" cy="735931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6A72409C-FBA0-48AC-BDC4-473D2D70700D}"/>
              </a:ext>
            </a:extLst>
          </p:cNvPr>
          <p:cNvCxnSpPr>
            <a:cxnSpLocks/>
            <a:stCxn id="157" idx="3"/>
            <a:endCxn id="105" idx="2"/>
          </p:cNvCxnSpPr>
          <p:nvPr/>
        </p:nvCxnSpPr>
        <p:spPr>
          <a:xfrm flipV="1">
            <a:off x="5153305" y="3955874"/>
            <a:ext cx="316205" cy="725334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F694EFD-E2DE-49EA-9662-FAF4E492F994}"/>
              </a:ext>
            </a:extLst>
          </p:cNvPr>
          <p:cNvCxnSpPr>
            <a:cxnSpLocks/>
            <a:stCxn id="105" idx="3"/>
            <a:endCxn id="96" idx="0"/>
          </p:cNvCxnSpPr>
          <p:nvPr/>
        </p:nvCxnSpPr>
        <p:spPr>
          <a:xfrm>
            <a:off x="5719866" y="3734320"/>
            <a:ext cx="203467" cy="317672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847F42DC-F484-4D80-A3AD-E4D6D5F2B82E}"/>
              </a:ext>
            </a:extLst>
          </p:cNvPr>
          <p:cNvCxnSpPr>
            <a:cxnSpLocks/>
            <a:stCxn id="105" idx="3"/>
            <a:endCxn id="95" idx="2"/>
          </p:cNvCxnSpPr>
          <p:nvPr/>
        </p:nvCxnSpPr>
        <p:spPr>
          <a:xfrm flipV="1">
            <a:off x="5719866" y="3406049"/>
            <a:ext cx="198667" cy="328271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8D7A901-F547-43BF-8FBC-BBF81CCCEC01}"/>
              </a:ext>
            </a:extLst>
          </p:cNvPr>
          <p:cNvGrpSpPr/>
          <p:nvPr/>
        </p:nvGrpSpPr>
        <p:grpSpPr>
          <a:xfrm>
            <a:off x="2823823" y="1996420"/>
            <a:ext cx="1681717" cy="1361907"/>
            <a:chOff x="1007963" y="2368948"/>
            <a:chExt cx="1681717" cy="1361907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6675E5B-E811-4CD7-AAEE-A4E950C4AFE1}"/>
                </a:ext>
              </a:extLst>
            </p:cNvPr>
            <p:cNvGrpSpPr/>
            <p:nvPr/>
          </p:nvGrpSpPr>
          <p:grpSpPr>
            <a:xfrm>
              <a:off x="1142449" y="2473522"/>
              <a:ext cx="1314450" cy="1191101"/>
              <a:chOff x="3473450" y="1362075"/>
              <a:chExt cx="1314450" cy="1191101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56774BDC-7679-4524-B4AD-939187DF0918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B071F4B-C4E4-4118-9DB8-BF893EEA1835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48C720F-88D3-484A-90D3-740AF194E7B7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61EE7878-DF09-431A-8AC2-0B7BCF18FD7E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36827511-45C5-4251-A17C-E8B93495C26B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1BB02959-E867-4A0F-82FD-342FD471D54B}"/>
                  </a:ext>
                </a:extLst>
              </p:cNvPr>
              <p:cNvCxnSpPr>
                <a:cxnSpLocks/>
                <a:stCxn id="104" idx="3"/>
                <a:endCxn id="106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E714AADF-9736-4E02-AB2F-7BD552E67937}"/>
                  </a:ext>
                </a:extLst>
              </p:cNvPr>
              <p:cNvCxnSpPr>
                <a:cxnSpLocks/>
                <a:stCxn id="104" idx="5"/>
                <a:endCxn id="10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BE859537-C365-4A87-B7C1-73E2005E82F9}"/>
                  </a:ext>
                </a:extLst>
              </p:cNvPr>
              <p:cNvCxnSpPr>
                <a:cxnSpLocks/>
                <a:stCxn id="109" idx="3"/>
                <a:endCxn id="110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2146CBBD-AEE4-4C4A-B1A8-08CF2317B558}"/>
                  </a:ext>
                </a:extLst>
              </p:cNvPr>
              <p:cNvCxnSpPr>
                <a:cxnSpLocks/>
                <a:stCxn id="109" idx="5"/>
                <a:endCxn id="111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1D92539-8D49-41FB-91E7-D3602EFC2BE2}"/>
                </a:ext>
              </a:extLst>
            </p:cNvPr>
            <p:cNvSpPr txBox="1"/>
            <p:nvPr/>
          </p:nvSpPr>
          <p:spPr>
            <a:xfrm>
              <a:off x="1007963" y="2391012"/>
              <a:ext cx="550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E7FFD06D-F407-4E8B-8F11-C6614D2C0C92}"/>
                </a:ext>
              </a:extLst>
            </p:cNvPr>
            <p:cNvCxnSpPr>
              <a:cxnSpLocks/>
              <a:stCxn id="104" idx="4"/>
            </p:cNvCxnSpPr>
            <p:nvPr/>
          </p:nvCxnSpPr>
          <p:spPr>
            <a:xfrm>
              <a:off x="1605999" y="2664022"/>
              <a:ext cx="0" cy="353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9D78338-F917-4EAE-92EE-EA056BAA6EB1}"/>
                </a:ext>
              </a:extLst>
            </p:cNvPr>
            <p:cNvSpPr txBox="1"/>
            <p:nvPr/>
          </p:nvSpPr>
          <p:spPr>
            <a:xfrm>
              <a:off x="1703149" y="2368948"/>
              <a:ext cx="502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V1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B0ED57E-5AD8-4BB2-95F6-1C31F35D2827}"/>
                </a:ext>
              </a:extLst>
            </p:cNvPr>
            <p:cNvSpPr txBox="1"/>
            <p:nvPr/>
          </p:nvSpPr>
          <p:spPr>
            <a:xfrm>
              <a:off x="1015964" y="3149735"/>
              <a:ext cx="502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4970460-821B-4B59-8F60-932F0740A713}"/>
                </a:ext>
              </a:extLst>
            </p:cNvPr>
            <p:cNvSpPr txBox="1"/>
            <p:nvPr/>
          </p:nvSpPr>
          <p:spPr>
            <a:xfrm>
              <a:off x="1850443" y="2719262"/>
              <a:ext cx="502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V3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1D46BF2-86FB-49D7-ACAD-A0CC475FE985}"/>
                </a:ext>
              </a:extLst>
            </p:cNvPr>
            <p:cNvSpPr txBox="1"/>
            <p:nvPr/>
          </p:nvSpPr>
          <p:spPr>
            <a:xfrm>
              <a:off x="1703149" y="3423078"/>
              <a:ext cx="502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V4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1ABF1CF-D6F8-4FB4-8026-5C4C477AB573}"/>
                </a:ext>
              </a:extLst>
            </p:cNvPr>
            <p:cNvSpPr txBox="1"/>
            <p:nvPr/>
          </p:nvSpPr>
          <p:spPr>
            <a:xfrm>
              <a:off x="2186786" y="3207427"/>
              <a:ext cx="502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A6A7CFA-73BE-4E8D-806A-4244A14885D4}"/>
              </a:ext>
            </a:extLst>
          </p:cNvPr>
          <p:cNvGrpSpPr/>
          <p:nvPr/>
        </p:nvGrpSpPr>
        <p:grpSpPr>
          <a:xfrm>
            <a:off x="4212804" y="2203150"/>
            <a:ext cx="608164" cy="584776"/>
            <a:chOff x="3273535" y="5035106"/>
            <a:chExt cx="608164" cy="584776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68E1A76-BB75-4A68-8268-1FDF20BD0C01}"/>
                </a:ext>
              </a:extLst>
            </p:cNvPr>
            <p:cNvSpPr txBox="1"/>
            <p:nvPr/>
          </p:nvSpPr>
          <p:spPr>
            <a:xfrm>
              <a:off x="3273535" y="5065884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A4279D2-DEE5-49F1-AE01-5004B37976A2}"/>
                </a:ext>
              </a:extLst>
            </p:cNvPr>
            <p:cNvSpPr txBox="1"/>
            <p:nvPr/>
          </p:nvSpPr>
          <p:spPr>
            <a:xfrm>
              <a:off x="3434030" y="5250550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CAF569F-0C7D-4A7E-B8EB-21A8D9014A95}"/>
                </a:ext>
              </a:extLst>
            </p:cNvPr>
            <p:cNvSpPr txBox="1"/>
            <p:nvPr/>
          </p:nvSpPr>
          <p:spPr>
            <a:xfrm>
              <a:off x="3496412" y="5035106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A2397125-EFAF-4091-832D-9C3F9F25EE23}"/>
              </a:ext>
            </a:extLst>
          </p:cNvPr>
          <p:cNvSpPr/>
          <p:nvPr/>
        </p:nvSpPr>
        <p:spPr>
          <a:xfrm>
            <a:off x="6670175" y="4048076"/>
            <a:ext cx="288856" cy="1254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661390E-990D-47AC-A204-3E282A33A9F6}"/>
              </a:ext>
            </a:extLst>
          </p:cNvPr>
          <p:cNvCxnSpPr>
            <a:cxnSpLocks/>
            <a:stCxn id="95" idx="3"/>
            <a:endCxn id="97" idx="1"/>
          </p:cNvCxnSpPr>
          <p:nvPr/>
        </p:nvCxnSpPr>
        <p:spPr>
          <a:xfrm>
            <a:off x="6058570" y="2776834"/>
            <a:ext cx="616047" cy="2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C849D08-1ED2-44EA-8FA4-AD8A67EAD843}"/>
              </a:ext>
            </a:extLst>
          </p:cNvPr>
          <p:cNvCxnSpPr>
            <a:cxnSpLocks/>
          </p:cNvCxnSpPr>
          <p:nvPr/>
        </p:nvCxnSpPr>
        <p:spPr>
          <a:xfrm>
            <a:off x="6073243" y="4673265"/>
            <a:ext cx="616047" cy="2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ABF711C-D445-4737-ADAA-F9BA639AF936}"/>
              </a:ext>
            </a:extLst>
          </p:cNvPr>
          <p:cNvGrpSpPr/>
          <p:nvPr/>
        </p:nvGrpSpPr>
        <p:grpSpPr>
          <a:xfrm>
            <a:off x="3326722" y="4121112"/>
            <a:ext cx="939800" cy="697706"/>
            <a:chOff x="3473450" y="1362075"/>
            <a:chExt cx="939800" cy="697706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113481C8-2809-44AB-A172-717AC332958D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97690026-8A8E-43EF-8C7C-41B7F09C088E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9A140DE-B9B4-4662-B886-CE6EA88C8552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E1C368F5-4263-4D13-B36A-8771118EA1B0}"/>
                </a:ext>
              </a:extLst>
            </p:cNvPr>
            <p:cNvCxnSpPr>
              <a:stCxn id="165" idx="3"/>
              <a:endCxn id="16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8983BC29-57B6-4D0E-A469-23930F151BF0}"/>
                </a:ext>
              </a:extLst>
            </p:cNvPr>
            <p:cNvCxnSpPr>
              <a:cxnSpLocks/>
              <a:stCxn id="165" idx="5"/>
              <a:endCxn id="16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BE60788-F7D3-4FAC-8EC5-8061832021CE}"/>
              </a:ext>
            </a:extLst>
          </p:cNvPr>
          <p:cNvSpPr txBox="1"/>
          <p:nvPr/>
        </p:nvSpPr>
        <p:spPr>
          <a:xfrm>
            <a:off x="3005174" y="5022393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F633B26-B9C9-414C-8647-5ED50F923D5D}"/>
              </a:ext>
            </a:extLst>
          </p:cNvPr>
          <p:cNvSpPr txBox="1"/>
          <p:nvPr/>
        </p:nvSpPr>
        <p:spPr>
          <a:xfrm>
            <a:off x="3783868" y="391753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22F35A3-D64C-4C48-8E17-7591DD82A3DF}"/>
              </a:ext>
            </a:extLst>
          </p:cNvPr>
          <p:cNvSpPr txBox="1"/>
          <p:nvPr/>
        </p:nvSpPr>
        <p:spPr>
          <a:xfrm>
            <a:off x="3471473" y="4724499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300F8E-E9D3-4C17-8ADA-37CE68DC0733}"/>
              </a:ext>
            </a:extLst>
          </p:cNvPr>
          <p:cNvSpPr txBox="1"/>
          <p:nvPr/>
        </p:nvSpPr>
        <p:spPr>
          <a:xfrm>
            <a:off x="4002320" y="476036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1D2A673-40A6-4356-B90F-1B1444473836}"/>
              </a:ext>
            </a:extLst>
          </p:cNvPr>
          <p:cNvCxnSpPr/>
          <p:nvPr/>
        </p:nvCxnSpPr>
        <p:spPr>
          <a:xfrm flipV="1">
            <a:off x="4557159" y="4699395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899344FE-41CE-4CF2-B1C7-4396D1DD71FD}"/>
              </a:ext>
            </a:extLst>
          </p:cNvPr>
          <p:cNvSpPr txBox="1"/>
          <p:nvPr/>
        </p:nvSpPr>
        <p:spPr>
          <a:xfrm>
            <a:off x="4225734" y="4194410"/>
            <a:ext cx="385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55DC892-65EF-4D93-AB14-29B5AFC82B40}"/>
              </a:ext>
            </a:extLst>
          </p:cNvPr>
          <p:cNvSpPr txBox="1"/>
          <p:nvPr/>
        </p:nvSpPr>
        <p:spPr>
          <a:xfrm>
            <a:off x="4439616" y="4140702"/>
            <a:ext cx="38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S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24F973E-8087-4E0A-9583-7D32177C9765}"/>
              </a:ext>
            </a:extLst>
          </p:cNvPr>
          <p:cNvCxnSpPr>
            <a:cxnSpLocks/>
          </p:cNvCxnSpPr>
          <p:nvPr/>
        </p:nvCxnSpPr>
        <p:spPr>
          <a:xfrm flipH="1">
            <a:off x="6953260" y="4667302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CA06FF2-54C1-4C51-956B-E9ACCED97ADF}"/>
              </a:ext>
            </a:extLst>
          </p:cNvPr>
          <p:cNvCxnSpPr>
            <a:cxnSpLocks/>
          </p:cNvCxnSpPr>
          <p:nvPr/>
        </p:nvCxnSpPr>
        <p:spPr>
          <a:xfrm flipH="1">
            <a:off x="7004457" y="2786012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57B91B7-B0C4-4648-ADAA-4F9A8D5C1175}"/>
              </a:ext>
            </a:extLst>
          </p:cNvPr>
          <p:cNvGrpSpPr/>
          <p:nvPr/>
        </p:nvGrpSpPr>
        <p:grpSpPr>
          <a:xfrm>
            <a:off x="7483692" y="2189912"/>
            <a:ext cx="1151848" cy="1191101"/>
            <a:chOff x="3473450" y="1362075"/>
            <a:chExt cx="1151848" cy="1191101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73D5582A-2298-47D9-AA2D-4887C589F333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7CB59166-A7E9-4AFD-9509-0E4E6B9B78E8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58C0699D-BEBA-4578-8CE5-7C486230D5C1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F08D4E03-BAA4-4E1D-BFDC-AE50F96911F0}"/>
                </a:ext>
              </a:extLst>
            </p:cNvPr>
            <p:cNvCxnSpPr>
              <a:stCxn id="183" idx="3"/>
              <a:endCxn id="18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7E59ACF4-95AF-478A-9A45-9345CCF1FB16}"/>
                </a:ext>
              </a:extLst>
            </p:cNvPr>
            <p:cNvCxnSpPr>
              <a:cxnSpLocks/>
              <a:stCxn id="183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62BA3300-38E5-4F1E-8B18-1419E7FADA54}"/>
                </a:ext>
              </a:extLst>
            </p:cNvPr>
            <p:cNvCxnSpPr>
              <a:cxnSpLocks/>
              <a:endCxn id="185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DE2CEB36-1D4D-40B3-8704-2B59BAE7D3D5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DF89930D-14CE-45FF-93DC-23537715E437}"/>
              </a:ext>
            </a:extLst>
          </p:cNvPr>
          <p:cNvSpPr txBox="1"/>
          <p:nvPr/>
        </p:nvSpPr>
        <p:spPr>
          <a:xfrm>
            <a:off x="8337545" y="2092656"/>
            <a:ext cx="72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AST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12B78DA9-CF89-4251-A404-D11166745C85}"/>
              </a:ext>
            </a:extLst>
          </p:cNvPr>
          <p:cNvCxnSpPr>
            <a:cxnSpLocks/>
            <a:stCxn id="183" idx="4"/>
          </p:cNvCxnSpPr>
          <p:nvPr/>
        </p:nvCxnSpPr>
        <p:spPr>
          <a:xfrm>
            <a:off x="7947242" y="2380412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796BA5E7-D39E-4418-AD49-616B1F7A877F}"/>
              </a:ext>
            </a:extLst>
          </p:cNvPr>
          <p:cNvSpPr/>
          <p:nvPr/>
        </p:nvSpPr>
        <p:spPr>
          <a:xfrm>
            <a:off x="8227494" y="269261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22E8F603-00E3-4346-99A7-580378736A57}"/>
              </a:ext>
            </a:extLst>
          </p:cNvPr>
          <p:cNvSpPr/>
          <p:nvPr/>
        </p:nvSpPr>
        <p:spPr>
          <a:xfrm>
            <a:off x="8577838" y="320474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897F7EAA-C6AA-41E9-8DCB-0E5FDA978D11}"/>
              </a:ext>
            </a:extLst>
          </p:cNvPr>
          <p:cNvGrpSpPr/>
          <p:nvPr/>
        </p:nvGrpSpPr>
        <p:grpSpPr>
          <a:xfrm>
            <a:off x="7811985" y="4137184"/>
            <a:ext cx="939800" cy="697706"/>
            <a:chOff x="3473450" y="1362075"/>
            <a:chExt cx="939800" cy="697706"/>
          </a:xfrm>
        </p:grpSpPr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2DA6A93E-BBAF-4E1D-9611-C3132D36F24A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13A6EBA7-AE68-4129-8663-BFB09BF4644E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C6766B91-2433-4B8B-897D-970DA0D026C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984C62ED-BE32-4176-B441-446058EACC93}"/>
                </a:ext>
              </a:extLst>
            </p:cNvPr>
            <p:cNvCxnSpPr>
              <a:stCxn id="195" idx="3"/>
              <a:endCxn id="19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7D618DD5-59A9-41B4-ADD6-4D42FCED0331}"/>
                </a:ext>
              </a:extLst>
            </p:cNvPr>
            <p:cNvCxnSpPr>
              <a:cxnSpLocks/>
              <a:stCxn id="195" idx="5"/>
              <a:endCxn id="19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2753B8D-ED61-4370-B9C0-9EAC50F9BBC8}"/>
              </a:ext>
            </a:extLst>
          </p:cNvPr>
          <p:cNvSpPr txBox="1"/>
          <p:nvPr/>
        </p:nvSpPr>
        <p:spPr>
          <a:xfrm>
            <a:off x="7455264" y="5050257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343398F0-1FBB-41A9-8DD4-147A34C62858}"/>
              </a:ext>
            </a:extLst>
          </p:cNvPr>
          <p:cNvGrpSpPr/>
          <p:nvPr/>
        </p:nvGrpSpPr>
        <p:grpSpPr>
          <a:xfrm>
            <a:off x="6972598" y="2264216"/>
            <a:ext cx="599169" cy="607202"/>
            <a:chOff x="6313108" y="4870309"/>
            <a:chExt cx="599169" cy="607202"/>
          </a:xfrm>
        </p:grpSpPr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EE98D9C9-4235-4845-9F51-66F3C75D9678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AACE7F9-840A-4BC0-B260-E03C7FED7818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36134A17-1D50-45AB-ADDC-3E06567385B2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7230E02-9683-4CA8-8FD7-B66C9164B8A7}"/>
              </a:ext>
            </a:extLst>
          </p:cNvPr>
          <p:cNvGrpSpPr/>
          <p:nvPr/>
        </p:nvGrpSpPr>
        <p:grpSpPr>
          <a:xfrm>
            <a:off x="6962886" y="4037188"/>
            <a:ext cx="599169" cy="607202"/>
            <a:chOff x="6313108" y="4870309"/>
            <a:chExt cx="599169" cy="607202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AF0B976-D032-4FE2-AE25-FBD06449F578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169AB03-C456-48FB-9298-708FB7A66FCD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AAD33ABE-1703-4474-A041-96E2055BEB87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B7439CC-497C-4245-8F31-E6EC106A8D09}"/>
              </a:ext>
            </a:extLst>
          </p:cNvPr>
          <p:cNvGrpSpPr/>
          <p:nvPr/>
        </p:nvGrpSpPr>
        <p:grpSpPr>
          <a:xfrm>
            <a:off x="5248398" y="2538765"/>
            <a:ext cx="569857" cy="584697"/>
            <a:chOff x="5251742" y="1103166"/>
            <a:chExt cx="569857" cy="584697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9227265-8F7C-45ED-9E2C-4C96932C8962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F2FDA8E-9F43-441F-822C-FB6A942EC207}"/>
                </a:ext>
              </a:extLst>
            </p:cNvPr>
            <p:cNvSpPr txBox="1"/>
            <p:nvPr/>
          </p:nvSpPr>
          <p:spPr>
            <a:xfrm>
              <a:off x="5436312" y="1318531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C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40ECD64-434A-4645-B0BA-44C167FFAE39}"/>
              </a:ext>
            </a:extLst>
          </p:cNvPr>
          <p:cNvGrpSpPr/>
          <p:nvPr/>
        </p:nvGrpSpPr>
        <p:grpSpPr>
          <a:xfrm>
            <a:off x="5251742" y="4415972"/>
            <a:ext cx="569857" cy="584697"/>
            <a:chOff x="5251742" y="1103166"/>
            <a:chExt cx="569857" cy="58469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7961FC1-D040-4C0F-9C6D-5ED1FA868097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A51200C-E6B2-4424-B33D-8A5264395FC3}"/>
                </a:ext>
              </a:extLst>
            </p:cNvPr>
            <p:cNvSpPr txBox="1"/>
            <p:nvPr/>
          </p:nvSpPr>
          <p:spPr>
            <a:xfrm>
              <a:off x="5436312" y="1318531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T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D1CD882-191A-4F62-BDCA-77F2F93DE1E5}"/>
              </a:ext>
            </a:extLst>
          </p:cNvPr>
          <p:cNvGrpSpPr/>
          <p:nvPr/>
        </p:nvGrpSpPr>
        <p:grpSpPr>
          <a:xfrm>
            <a:off x="5893947" y="3235216"/>
            <a:ext cx="530098" cy="589422"/>
            <a:chOff x="5251742" y="1103166"/>
            <a:chExt cx="530098" cy="58942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6EC687F-371E-424C-8039-C2BBA54F47FB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182F0A7-2697-4EC7-A557-A94BEA0FC976}"/>
                </a:ext>
              </a:extLst>
            </p:cNvPr>
            <p:cNvSpPr txBox="1"/>
            <p:nvPr/>
          </p:nvSpPr>
          <p:spPr>
            <a:xfrm>
              <a:off x="5396553" y="1323256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C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56DC1DA-D2CA-48F8-9DEF-A7BC619A58DF}"/>
              </a:ext>
            </a:extLst>
          </p:cNvPr>
          <p:cNvGrpSpPr/>
          <p:nvPr/>
        </p:nvGrpSpPr>
        <p:grpSpPr>
          <a:xfrm>
            <a:off x="5896141" y="3610442"/>
            <a:ext cx="530098" cy="589422"/>
            <a:chOff x="5251742" y="1103166"/>
            <a:chExt cx="530098" cy="58942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CE46D4C-61A7-4857-B677-AB5C170B879B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E98CDCA-C78B-4595-ACF4-AEF2C602B65B}"/>
                </a:ext>
              </a:extLst>
            </p:cNvPr>
            <p:cNvSpPr txBox="1"/>
            <p:nvPr/>
          </p:nvSpPr>
          <p:spPr>
            <a:xfrm>
              <a:off x="5396553" y="1323256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245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80AE5E-3AB0-451F-AE73-7104AE13F7E5}"/>
              </a:ext>
            </a:extLst>
          </p:cNvPr>
          <p:cNvSpPr/>
          <p:nvPr/>
        </p:nvSpPr>
        <p:spPr>
          <a:xfrm>
            <a:off x="1436740" y="2621264"/>
            <a:ext cx="280074" cy="12584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5FD8A-DE86-480E-9CEB-2183A8340934}"/>
              </a:ext>
            </a:extLst>
          </p:cNvPr>
          <p:cNvSpPr txBox="1"/>
          <p:nvPr/>
        </p:nvSpPr>
        <p:spPr>
          <a:xfrm>
            <a:off x="1030691" y="2374887"/>
            <a:ext cx="1126237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/>
              <a:t>Attention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D40FF1-BEB5-403E-8079-AC08EF71FB90}"/>
              </a:ext>
            </a:extLst>
          </p:cNvPr>
          <p:cNvCxnSpPr/>
          <p:nvPr/>
        </p:nvCxnSpPr>
        <p:spPr>
          <a:xfrm flipV="1">
            <a:off x="1103880" y="3246506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F1BAAA-E69B-4154-AAFB-564A75DBFE04}"/>
              </a:ext>
            </a:extLst>
          </p:cNvPr>
          <p:cNvSpPr txBox="1"/>
          <p:nvPr/>
        </p:nvSpPr>
        <p:spPr>
          <a:xfrm>
            <a:off x="189777" y="2925420"/>
            <a:ext cx="1270699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/>
              <a:t>Cross-stitch </a:t>
            </a:r>
          </a:p>
          <a:p>
            <a:pPr algn="ctr">
              <a:lnSpc>
                <a:spcPct val="80000"/>
              </a:lnSpc>
            </a:pPr>
            <a:r>
              <a:rPr lang="en-US" i="1" dirty="0"/>
              <a:t>Unit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E7F737-203D-454F-8489-202FA87A051D}"/>
              </a:ext>
            </a:extLst>
          </p:cNvPr>
          <p:cNvSpPr/>
          <p:nvPr/>
        </p:nvSpPr>
        <p:spPr>
          <a:xfrm>
            <a:off x="4050401" y="262639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0A8F92-3F02-4557-93A3-765A39E6368D}"/>
              </a:ext>
            </a:extLst>
          </p:cNvPr>
          <p:cNvSpPr/>
          <p:nvPr/>
        </p:nvSpPr>
        <p:spPr>
          <a:xfrm>
            <a:off x="3031445" y="2618876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5177DC-75A4-4F99-8C90-EA3DA59955E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332013" y="3252283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8B08AB-A3A8-4A5F-B438-FDB9AE8FB007}"/>
              </a:ext>
            </a:extLst>
          </p:cNvPr>
          <p:cNvSpPr/>
          <p:nvPr/>
        </p:nvSpPr>
        <p:spPr>
          <a:xfrm>
            <a:off x="5041147" y="2640939"/>
            <a:ext cx="273678" cy="1258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90FECC-FD13-416F-A174-F750E6AD1621}"/>
              </a:ext>
            </a:extLst>
          </p:cNvPr>
          <p:cNvSpPr/>
          <p:nvPr/>
        </p:nvSpPr>
        <p:spPr>
          <a:xfrm>
            <a:off x="6036362" y="2615703"/>
            <a:ext cx="273678" cy="125843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BA5B2F-3E7B-4A64-B8AF-BEBBCF7BF9D2}"/>
              </a:ext>
            </a:extLst>
          </p:cNvPr>
          <p:cNvGrpSpPr/>
          <p:nvPr/>
        </p:nvGrpSpPr>
        <p:grpSpPr>
          <a:xfrm>
            <a:off x="1789732" y="2975824"/>
            <a:ext cx="824073" cy="697706"/>
            <a:chOff x="3473450" y="1362075"/>
            <a:chExt cx="939800" cy="6977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2C8B01-02DC-4E17-A25F-4DB36FC2DEB5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4879936-B7CF-4A47-90F5-7868CEA133B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0E36D62-669D-437A-8071-4591D540BBB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6B18198-82F6-49DA-8BD0-C6C9D5A09B48}"/>
                </a:ext>
              </a:extLst>
            </p:cNvPr>
            <p:cNvCxnSpPr>
              <a:stCxn id="16" idx="3"/>
              <a:endCxn id="17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79AA1F9-C190-4408-B5C7-2D9FF52B4122}"/>
                </a:ext>
              </a:extLst>
            </p:cNvPr>
            <p:cNvCxnSpPr>
              <a:cxnSpLocks/>
              <a:stCxn id="16" idx="5"/>
              <a:endCxn id="18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EAA195-D373-4349-8A60-7BC99AC4AC99}"/>
              </a:ext>
            </a:extLst>
          </p:cNvPr>
          <p:cNvCxnSpPr/>
          <p:nvPr/>
        </p:nvCxnSpPr>
        <p:spPr>
          <a:xfrm flipV="1">
            <a:off x="2696441" y="3252283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CE1FFD-28E6-4551-B1FC-D59683B8AB16}"/>
              </a:ext>
            </a:extLst>
          </p:cNvPr>
          <p:cNvSpPr txBox="1"/>
          <p:nvPr/>
        </p:nvSpPr>
        <p:spPr>
          <a:xfrm>
            <a:off x="2581095" y="2349682"/>
            <a:ext cx="1241256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Embedding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159D80-0500-4D22-BC6D-FBBB4F621A38}"/>
              </a:ext>
            </a:extLst>
          </p:cNvPr>
          <p:cNvSpPr txBox="1"/>
          <p:nvPr/>
        </p:nvSpPr>
        <p:spPr>
          <a:xfrm>
            <a:off x="3566612" y="2349682"/>
            <a:ext cx="1241256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TreeCaps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3EB7D6-F49A-44B5-A722-0C7898B071AA}"/>
              </a:ext>
            </a:extLst>
          </p:cNvPr>
          <p:cNvSpPr txBox="1"/>
          <p:nvPr/>
        </p:nvSpPr>
        <p:spPr>
          <a:xfrm>
            <a:off x="4768268" y="2342116"/>
            <a:ext cx="862993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Output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8B5135-96C8-4555-9F26-A47364C40E1A}"/>
              </a:ext>
            </a:extLst>
          </p:cNvPr>
          <p:cNvSpPr txBox="1"/>
          <p:nvPr/>
        </p:nvSpPr>
        <p:spPr>
          <a:xfrm>
            <a:off x="5741704" y="2099893"/>
            <a:ext cx="862993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Beam Search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8994F4-A52C-419C-B19A-DAF3E602459B}"/>
              </a:ext>
            </a:extLst>
          </p:cNvPr>
          <p:cNvSpPr/>
          <p:nvPr/>
        </p:nvSpPr>
        <p:spPr>
          <a:xfrm>
            <a:off x="2662731" y="2174204"/>
            <a:ext cx="2946752" cy="36706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BD225E-15A6-479E-83A0-57C8BDDCDDC0}"/>
              </a:ext>
            </a:extLst>
          </p:cNvPr>
          <p:cNvSpPr txBox="1"/>
          <p:nvPr/>
        </p:nvSpPr>
        <p:spPr>
          <a:xfrm>
            <a:off x="3703950" y="5558269"/>
            <a:ext cx="1010177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/>
              <a:t>Decoder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1CB8C8-0599-4021-A444-4977575FDCDD}"/>
              </a:ext>
            </a:extLst>
          </p:cNvPr>
          <p:cNvCxnSpPr>
            <a:cxnSpLocks/>
          </p:cNvCxnSpPr>
          <p:nvPr/>
        </p:nvCxnSpPr>
        <p:spPr>
          <a:xfrm>
            <a:off x="4311648" y="3244919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B0AE79-47B6-4AC0-B7B1-132753C2D9B3}"/>
              </a:ext>
            </a:extLst>
          </p:cNvPr>
          <p:cNvCxnSpPr>
            <a:cxnSpLocks/>
          </p:cNvCxnSpPr>
          <p:nvPr/>
        </p:nvCxnSpPr>
        <p:spPr>
          <a:xfrm>
            <a:off x="5317582" y="3241593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C089AF4-6918-46D4-804D-68A8C93E6CE9}"/>
              </a:ext>
            </a:extLst>
          </p:cNvPr>
          <p:cNvCxnSpPr/>
          <p:nvPr/>
        </p:nvCxnSpPr>
        <p:spPr>
          <a:xfrm flipV="1">
            <a:off x="6296419" y="3238944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A6E4C27-40B7-4380-A3FD-6387E9D4D187}"/>
              </a:ext>
            </a:extLst>
          </p:cNvPr>
          <p:cNvGrpSpPr/>
          <p:nvPr/>
        </p:nvGrpSpPr>
        <p:grpSpPr>
          <a:xfrm>
            <a:off x="6448267" y="2981850"/>
            <a:ext cx="824073" cy="697706"/>
            <a:chOff x="3473450" y="1362075"/>
            <a:chExt cx="939800" cy="69770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014F842-7FB4-41CB-B1AC-06849A8A7B4E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9A57B66-07FC-4CDA-B40F-EBED49500567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56511FB-0967-4FEA-A8A1-8140A1AA9D35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9E00748-02D8-400E-9951-D76E6DBD5DFC}"/>
                </a:ext>
              </a:extLst>
            </p:cNvPr>
            <p:cNvCxnSpPr>
              <a:stCxn id="37" idx="3"/>
              <a:endCxn id="3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9AD9E12-8589-493C-8AD0-B0B1F6D29FA2}"/>
                </a:ext>
              </a:extLst>
            </p:cNvPr>
            <p:cNvCxnSpPr>
              <a:cxnSpLocks/>
              <a:stCxn id="37" idx="5"/>
              <a:endCxn id="3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93F268C9-093C-4FC9-8A0A-75382DD8177F}"/>
              </a:ext>
            </a:extLst>
          </p:cNvPr>
          <p:cNvSpPr txBox="1"/>
          <p:nvPr/>
        </p:nvSpPr>
        <p:spPr>
          <a:xfrm>
            <a:off x="6389927" y="279845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250D16-42E9-4912-BE8F-892018DE42BF}"/>
              </a:ext>
            </a:extLst>
          </p:cNvPr>
          <p:cNvSpPr txBox="1"/>
          <p:nvPr/>
        </p:nvSpPr>
        <p:spPr>
          <a:xfrm>
            <a:off x="6337400" y="361144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0798FC-0713-4D6E-B3A5-1DE12253BC65}"/>
              </a:ext>
            </a:extLst>
          </p:cNvPr>
          <p:cNvSpPr txBox="1"/>
          <p:nvPr/>
        </p:nvSpPr>
        <p:spPr>
          <a:xfrm>
            <a:off x="6963437" y="361914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33D9AD5-04CA-407E-804A-DFE676964FBD}"/>
              </a:ext>
            </a:extLst>
          </p:cNvPr>
          <p:cNvGrpSpPr/>
          <p:nvPr/>
        </p:nvGrpSpPr>
        <p:grpSpPr>
          <a:xfrm>
            <a:off x="1743616" y="4274467"/>
            <a:ext cx="824073" cy="697706"/>
            <a:chOff x="3473450" y="1362075"/>
            <a:chExt cx="939800" cy="69770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02E3EBB-8313-40EF-9462-C0021140E90D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6938DA-0E66-4823-9CB2-91480AA64591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59194D9-2F83-49D2-B1FF-0932E9E4F4C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7427425-4FDD-44E3-A18B-93BD27EC6136}"/>
                </a:ext>
              </a:extLst>
            </p:cNvPr>
            <p:cNvCxnSpPr>
              <a:stCxn id="52" idx="3"/>
              <a:endCxn id="53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DF7F631-A2BC-4BEE-B611-08E9AEDC2854}"/>
                </a:ext>
              </a:extLst>
            </p:cNvPr>
            <p:cNvCxnSpPr>
              <a:cxnSpLocks/>
              <a:stCxn id="52" idx="5"/>
              <a:endCxn id="54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91DD08E-A6D2-4B1E-8022-9B1DB0C5C40B}"/>
              </a:ext>
            </a:extLst>
          </p:cNvPr>
          <p:cNvSpPr txBox="1"/>
          <p:nvPr/>
        </p:nvSpPr>
        <p:spPr>
          <a:xfrm>
            <a:off x="1657966" y="413324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83A1F1-ADED-441A-96B5-A18F2E263889}"/>
              </a:ext>
            </a:extLst>
          </p:cNvPr>
          <p:cNvSpPr txBox="1"/>
          <p:nvPr/>
        </p:nvSpPr>
        <p:spPr>
          <a:xfrm>
            <a:off x="1632749" y="490406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A5443F-F3F9-4B0A-A71E-1C8348EC81E2}"/>
              </a:ext>
            </a:extLst>
          </p:cNvPr>
          <p:cNvSpPr txBox="1"/>
          <p:nvPr/>
        </p:nvSpPr>
        <p:spPr>
          <a:xfrm>
            <a:off x="2258786" y="491175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39D3FDB-D567-466E-9F58-D31B6B9D87C1}"/>
              </a:ext>
            </a:extLst>
          </p:cNvPr>
          <p:cNvCxnSpPr/>
          <p:nvPr/>
        </p:nvCxnSpPr>
        <p:spPr>
          <a:xfrm flipV="1">
            <a:off x="2722965" y="4752375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8BE6BFE-2A5C-4C8D-B8FE-3FA1BFDC5795}"/>
              </a:ext>
            </a:extLst>
          </p:cNvPr>
          <p:cNvSpPr/>
          <p:nvPr/>
        </p:nvSpPr>
        <p:spPr>
          <a:xfrm>
            <a:off x="3045735" y="4115506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270286-95BD-490A-953C-7C233D88BB55}"/>
              </a:ext>
            </a:extLst>
          </p:cNvPr>
          <p:cNvSpPr txBox="1"/>
          <p:nvPr/>
        </p:nvSpPr>
        <p:spPr>
          <a:xfrm>
            <a:off x="1613733" y="3665525"/>
            <a:ext cx="1186188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>
                <a:solidFill>
                  <a:srgbClr val="0070C0"/>
                </a:solidFill>
              </a:rPr>
              <a:t>timestep1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2126AB-9F4F-4B11-835B-7CE82037A929}"/>
              </a:ext>
            </a:extLst>
          </p:cNvPr>
          <p:cNvSpPr txBox="1"/>
          <p:nvPr/>
        </p:nvSpPr>
        <p:spPr>
          <a:xfrm>
            <a:off x="1563834" y="5197877"/>
            <a:ext cx="1186188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>
                <a:solidFill>
                  <a:srgbClr val="0070C0"/>
                </a:solidFill>
              </a:rPr>
              <a:t>timestep2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1D0772C-6DD1-4109-A0DB-490BE8038853}"/>
              </a:ext>
            </a:extLst>
          </p:cNvPr>
          <p:cNvSpPr/>
          <p:nvPr/>
        </p:nvSpPr>
        <p:spPr>
          <a:xfrm>
            <a:off x="4044364" y="4126106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754F9A3-0526-4E1F-9E23-822E559C6EE0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3325976" y="4751996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19BEB07-097A-4BF5-B784-7714B02E9735}"/>
              </a:ext>
            </a:extLst>
          </p:cNvPr>
          <p:cNvSpPr/>
          <p:nvPr/>
        </p:nvSpPr>
        <p:spPr>
          <a:xfrm>
            <a:off x="5026385" y="4162898"/>
            <a:ext cx="273678" cy="1258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7CFF08A-A76F-4288-A3E3-78C1C3EF750E}"/>
              </a:ext>
            </a:extLst>
          </p:cNvPr>
          <p:cNvCxnSpPr>
            <a:cxnSpLocks/>
          </p:cNvCxnSpPr>
          <p:nvPr/>
        </p:nvCxnSpPr>
        <p:spPr>
          <a:xfrm>
            <a:off x="4318580" y="4739652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46FC425-784E-4EB3-AA43-5FBEC03E32CD}"/>
              </a:ext>
            </a:extLst>
          </p:cNvPr>
          <p:cNvCxnSpPr>
            <a:cxnSpLocks/>
          </p:cNvCxnSpPr>
          <p:nvPr/>
        </p:nvCxnSpPr>
        <p:spPr>
          <a:xfrm>
            <a:off x="5286001" y="4736326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3951F3E-F224-4518-BB13-41DD00D71EB7}"/>
              </a:ext>
            </a:extLst>
          </p:cNvPr>
          <p:cNvSpPr/>
          <p:nvPr/>
        </p:nvSpPr>
        <p:spPr>
          <a:xfrm>
            <a:off x="6023166" y="4143104"/>
            <a:ext cx="273678" cy="125843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EA29D08-4D04-4BE3-8826-CFCEDD59BF4D}"/>
              </a:ext>
            </a:extLst>
          </p:cNvPr>
          <p:cNvGrpSpPr/>
          <p:nvPr/>
        </p:nvGrpSpPr>
        <p:grpSpPr>
          <a:xfrm>
            <a:off x="6501757" y="4244505"/>
            <a:ext cx="824073" cy="697706"/>
            <a:chOff x="3473450" y="1362075"/>
            <a:chExt cx="939800" cy="697706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0F9AB0F-3024-4A09-A5EA-A1EEE377A9B2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24AFACA-BA91-4F34-9637-72867C000FC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99D1670-A3E5-4ECD-A9C1-8EF47B4E2D9A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4DC1CFC-DC6A-4B71-8D4D-AAEFD31B1DEA}"/>
                </a:ext>
              </a:extLst>
            </p:cNvPr>
            <p:cNvCxnSpPr>
              <a:stCxn id="75" idx="3"/>
              <a:endCxn id="7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0D48072-1F7E-4753-9BD0-1B7006F6B42F}"/>
                </a:ext>
              </a:extLst>
            </p:cNvPr>
            <p:cNvCxnSpPr>
              <a:cxnSpLocks/>
              <a:stCxn id="75" idx="5"/>
              <a:endCxn id="7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A0F4B20-D8BC-4757-BFE4-7565DB7B6A2D}"/>
              </a:ext>
            </a:extLst>
          </p:cNvPr>
          <p:cNvGrpSpPr/>
          <p:nvPr/>
        </p:nvGrpSpPr>
        <p:grpSpPr>
          <a:xfrm>
            <a:off x="2156928" y="3822913"/>
            <a:ext cx="4700442" cy="451554"/>
            <a:chOff x="2150086" y="5617967"/>
            <a:chExt cx="4871859" cy="589912"/>
          </a:xfrm>
        </p:grpSpPr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DE908809-25E1-48A7-ABF4-70D505598B0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150086" y="5872567"/>
              <a:ext cx="4871859" cy="335312"/>
            </a:xfrm>
            <a:prstGeom prst="bentConnector3">
              <a:avLst>
                <a:gd name="adj1" fmla="val 99826"/>
              </a:avLst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DD30003-2B8A-4CF1-808C-B53DE15A1417}"/>
                </a:ext>
              </a:extLst>
            </p:cNvPr>
            <p:cNvCxnSpPr/>
            <p:nvPr/>
          </p:nvCxnSpPr>
          <p:spPr>
            <a:xfrm>
              <a:off x="7011481" y="5617967"/>
              <a:ext cx="0" cy="254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1AFDC5C1-09CA-49E1-AD2B-93BB9913F198}"/>
              </a:ext>
            </a:extLst>
          </p:cNvPr>
          <p:cNvSpPr txBox="1"/>
          <p:nvPr/>
        </p:nvSpPr>
        <p:spPr>
          <a:xfrm>
            <a:off x="1701035" y="5651328"/>
            <a:ext cx="862993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…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E1DF5FD-565D-4BB3-8DBA-C96DEC2F60E8}"/>
              </a:ext>
            </a:extLst>
          </p:cNvPr>
          <p:cNvGrpSpPr/>
          <p:nvPr/>
        </p:nvGrpSpPr>
        <p:grpSpPr>
          <a:xfrm>
            <a:off x="2146832" y="5336231"/>
            <a:ext cx="4710538" cy="451554"/>
            <a:chOff x="2150086" y="5617967"/>
            <a:chExt cx="4871859" cy="589912"/>
          </a:xfrm>
        </p:grpSpPr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1F8A882C-5A2E-4678-8E5C-3B3691FE4C4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150086" y="5872567"/>
              <a:ext cx="4871859" cy="335312"/>
            </a:xfrm>
            <a:prstGeom prst="bentConnector3">
              <a:avLst>
                <a:gd name="adj1" fmla="val 99826"/>
              </a:avLst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4242068-1C4D-4626-A2FC-BA189CCDD7C8}"/>
                </a:ext>
              </a:extLst>
            </p:cNvPr>
            <p:cNvCxnSpPr/>
            <p:nvPr/>
          </p:nvCxnSpPr>
          <p:spPr>
            <a:xfrm>
              <a:off x="7011481" y="5617967"/>
              <a:ext cx="0" cy="254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E5C4EAEE-3FE6-4521-9603-E6750A72D1E2}"/>
              </a:ext>
            </a:extLst>
          </p:cNvPr>
          <p:cNvSpPr txBox="1"/>
          <p:nvPr/>
        </p:nvSpPr>
        <p:spPr>
          <a:xfrm>
            <a:off x="2756475" y="5541855"/>
            <a:ext cx="862993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…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7E5F730B-8B71-4F21-871F-C7418A3213FF}"/>
              </a:ext>
            </a:extLst>
          </p:cNvPr>
          <p:cNvCxnSpPr>
            <a:cxnSpLocks/>
            <a:endCxn id="27" idx="0"/>
          </p:cNvCxnSpPr>
          <p:nvPr/>
        </p:nvCxnSpPr>
        <p:spPr>
          <a:xfrm flipV="1">
            <a:off x="1716814" y="2342116"/>
            <a:ext cx="3482951" cy="424896"/>
          </a:xfrm>
          <a:prstGeom prst="bentConnector4">
            <a:avLst>
              <a:gd name="adj1" fmla="val 16797"/>
              <a:gd name="adj2" fmla="val 15380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8BE8BC0-B681-4D9F-8805-2931A613E3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50539" y="2296356"/>
            <a:ext cx="2974701" cy="611376"/>
          </a:xfrm>
          <a:prstGeom prst="bentConnector3">
            <a:avLst>
              <a:gd name="adj1" fmla="val 7587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7D87520-152D-44E1-9F0A-6BA44F5EDCDC}"/>
              </a:ext>
            </a:extLst>
          </p:cNvPr>
          <p:cNvCxnSpPr/>
          <p:nvPr/>
        </p:nvCxnSpPr>
        <p:spPr>
          <a:xfrm>
            <a:off x="4714127" y="2300305"/>
            <a:ext cx="0" cy="938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623BD1C-F227-4CD8-956C-7EFE97BBA014}"/>
              </a:ext>
            </a:extLst>
          </p:cNvPr>
          <p:cNvGrpSpPr/>
          <p:nvPr/>
        </p:nvGrpSpPr>
        <p:grpSpPr>
          <a:xfrm>
            <a:off x="6917027" y="2563217"/>
            <a:ext cx="599169" cy="607202"/>
            <a:chOff x="6313108" y="4870309"/>
            <a:chExt cx="599169" cy="607202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2DA8EC8-1E6C-4DCD-8DB3-289AEFFDA005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5DDE0C0-9473-4E14-BAA3-236A0F4D98DF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CA119DC-1475-4FBA-8447-54F2ECBF9E99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B9E5CFE-63C4-407B-8A56-677C7D5B90E2}"/>
              </a:ext>
            </a:extLst>
          </p:cNvPr>
          <p:cNvGrpSpPr/>
          <p:nvPr/>
        </p:nvGrpSpPr>
        <p:grpSpPr>
          <a:xfrm>
            <a:off x="6971468" y="3935193"/>
            <a:ext cx="599169" cy="607202"/>
            <a:chOff x="6313108" y="4870309"/>
            <a:chExt cx="599169" cy="607202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6963ABE-B0F0-4859-89BB-3F96DCC0A7F2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34DBE78-B110-493B-96A0-BB7FE0241094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A83C556-1B18-400B-8537-242DBEB10D0D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3456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441471" y="3972549"/>
            <a:ext cx="7942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Buggy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82904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187518" y="2382174"/>
            <a:ext cx="830548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 -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000973" y="2891305"/>
            <a:ext cx="186545" cy="710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</p:cNvCxnSpPr>
          <p:nvPr/>
        </p:nvCxnSpPr>
        <p:spPr>
          <a:xfrm>
            <a:off x="1886881" y="2280630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095627" y="1640355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38337" y="3266271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606718" y="4000558"/>
            <a:ext cx="745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Fixed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90813" y="161829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392715" y="22487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4145076" y="20719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790813" y="26724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519676" y="26274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6BC6E5-A068-480A-A4EB-B36B9B5C5654}"/>
              </a:ext>
            </a:extLst>
          </p:cNvPr>
          <p:cNvSpPr txBox="1"/>
          <p:nvPr/>
        </p:nvSpPr>
        <p:spPr>
          <a:xfrm>
            <a:off x="4116563" y="31567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638B80-2E36-4AC4-98AA-514EABC49595}"/>
              </a:ext>
            </a:extLst>
          </p:cNvPr>
          <p:cNvSpPr txBox="1"/>
          <p:nvPr/>
        </p:nvSpPr>
        <p:spPr>
          <a:xfrm>
            <a:off x="3196647" y="3485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FFF82-445E-4505-85B6-AD5A99C94982}"/>
              </a:ext>
            </a:extLst>
          </p:cNvPr>
          <p:cNvSpPr txBox="1"/>
          <p:nvPr/>
        </p:nvSpPr>
        <p:spPr>
          <a:xfrm>
            <a:off x="3915549" y="365221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C74687-5125-4677-B2BC-5B417C5E086F}"/>
              </a:ext>
            </a:extLst>
          </p:cNvPr>
          <p:cNvSpPr txBox="1"/>
          <p:nvPr/>
        </p:nvSpPr>
        <p:spPr>
          <a:xfrm>
            <a:off x="7743271" y="162230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04C349-3198-4C0C-9383-9D24D86E0F4C}"/>
              </a:ext>
            </a:extLst>
          </p:cNvPr>
          <p:cNvSpPr txBox="1"/>
          <p:nvPr/>
        </p:nvSpPr>
        <p:spPr>
          <a:xfrm>
            <a:off x="7331143" y="227564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8114288" y="218228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BC50EA-3271-4E57-88C2-7A7FC5D7DD92}"/>
              </a:ext>
            </a:extLst>
          </p:cNvPr>
          <p:cNvSpPr txBox="1"/>
          <p:nvPr/>
        </p:nvSpPr>
        <p:spPr>
          <a:xfrm>
            <a:off x="7761420" y="269215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03367" y="2872772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9C1373-0FA7-4F30-AEE6-37B9DFF23206}"/>
              </a:ext>
            </a:extLst>
          </p:cNvPr>
          <p:cNvSpPr txBox="1"/>
          <p:nvPr/>
        </p:nvSpPr>
        <p:spPr>
          <a:xfrm>
            <a:off x="8048264" y="315556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458C72-3C00-444E-B08F-1042EBA075C9}"/>
              </a:ext>
            </a:extLst>
          </p:cNvPr>
          <p:cNvSpPr txBox="1"/>
          <p:nvPr/>
        </p:nvSpPr>
        <p:spPr>
          <a:xfrm>
            <a:off x="7301683" y="34485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A1FEDE-EDB8-4403-9610-0375B6DBC8A0}"/>
              </a:ext>
            </a:extLst>
          </p:cNvPr>
          <p:cNvSpPr txBox="1"/>
          <p:nvPr/>
        </p:nvSpPr>
        <p:spPr>
          <a:xfrm>
            <a:off x="8203833" y="3478468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6241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428592" y="4017821"/>
            <a:ext cx="7942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Buggy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82904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187518" y="2382174"/>
            <a:ext cx="830548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 -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000973" y="2891305"/>
            <a:ext cx="186545" cy="710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</p:cNvCxnSpPr>
          <p:nvPr/>
        </p:nvCxnSpPr>
        <p:spPr>
          <a:xfrm>
            <a:off x="1886881" y="2280630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133129" y="2963361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38337" y="3266271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466916" y="4017821"/>
            <a:ext cx="7016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Fixed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18143" y="162230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042392" y="1968348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3975798" y="1968569"/>
            <a:ext cx="39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434617" y="2445211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244265" y="2429312"/>
            <a:ext cx="443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7947213" y="1970252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31731" y="2443409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52C26D73-3F13-4774-AF82-9EDE5D9F4A23}"/>
              </a:ext>
            </a:extLst>
          </p:cNvPr>
          <p:cNvSpPr txBox="1"/>
          <p:nvPr/>
        </p:nvSpPr>
        <p:spPr>
          <a:xfrm>
            <a:off x="3405525" y="3484307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D998042-20F2-453B-9631-F98853661A5B}"/>
              </a:ext>
            </a:extLst>
          </p:cNvPr>
          <p:cNvSpPr txBox="1"/>
          <p:nvPr/>
        </p:nvSpPr>
        <p:spPr>
          <a:xfrm>
            <a:off x="3970267" y="3030504"/>
            <a:ext cx="39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F34BDE8-0154-4405-A2E5-6B82BA0E8864}"/>
              </a:ext>
            </a:extLst>
          </p:cNvPr>
          <p:cNvSpPr txBox="1"/>
          <p:nvPr/>
        </p:nvSpPr>
        <p:spPr>
          <a:xfrm>
            <a:off x="4216006" y="3491500"/>
            <a:ext cx="443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63EB25-089A-4453-98CB-F4342C2B5539}"/>
              </a:ext>
            </a:extLst>
          </p:cNvPr>
          <p:cNvSpPr txBox="1"/>
          <p:nvPr/>
        </p:nvSpPr>
        <p:spPr>
          <a:xfrm>
            <a:off x="7728837" y="1623665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6026F7D-2E28-4CD9-AEE0-5A54C22BE3FA}"/>
              </a:ext>
            </a:extLst>
          </p:cNvPr>
          <p:cNvSpPr txBox="1"/>
          <p:nvPr/>
        </p:nvSpPr>
        <p:spPr>
          <a:xfrm>
            <a:off x="7132136" y="235927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8EA9FAC-4751-4070-B248-3FB372E6D092}"/>
              </a:ext>
            </a:extLst>
          </p:cNvPr>
          <p:cNvSpPr txBox="1"/>
          <p:nvPr/>
        </p:nvSpPr>
        <p:spPr>
          <a:xfrm>
            <a:off x="7396189" y="2475005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145E51C-9153-4769-AF31-6D587C089647}"/>
              </a:ext>
            </a:extLst>
          </p:cNvPr>
          <p:cNvSpPr txBox="1"/>
          <p:nvPr/>
        </p:nvSpPr>
        <p:spPr>
          <a:xfrm>
            <a:off x="7954889" y="305319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V’3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9D80491-52E6-433D-88B8-994A36A84575}"/>
              </a:ext>
            </a:extLst>
          </p:cNvPr>
          <p:cNvSpPr txBox="1"/>
          <p:nvPr/>
        </p:nvSpPr>
        <p:spPr>
          <a:xfrm>
            <a:off x="7385470" y="3517552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2F4430C-FAC7-4F78-BA9E-01BFE285EA6F}"/>
              </a:ext>
            </a:extLst>
          </p:cNvPr>
          <p:cNvSpPr txBox="1"/>
          <p:nvPr/>
        </p:nvSpPr>
        <p:spPr>
          <a:xfrm>
            <a:off x="8226690" y="350754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V’5</a:t>
            </a:r>
          </a:p>
        </p:txBody>
      </p:sp>
    </p:spTree>
    <p:extLst>
      <p:ext uri="{BB962C8B-B14F-4D97-AF65-F5344CB8AC3E}">
        <p14:creationId xmlns:p14="http://schemas.microsoft.com/office/powerpoint/2010/main" val="48946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35" y="1690211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790575" y="236267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636630" y="3517594"/>
            <a:ext cx="19431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(dataset != null)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741405" y="3887402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Statement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84B772-D35C-4C6A-87CA-D367F3C908BE}"/>
              </a:ext>
            </a:extLst>
          </p:cNvPr>
          <p:cNvGrpSpPr/>
          <p:nvPr/>
        </p:nvGrpSpPr>
        <p:grpSpPr>
          <a:xfrm>
            <a:off x="4708628" y="1375491"/>
            <a:ext cx="1922822" cy="1572742"/>
            <a:chOff x="3031490" y="1464230"/>
            <a:chExt cx="1922822" cy="157274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9C5E1EB-45B8-465C-B0B4-434626BA3FE9}"/>
                </a:ext>
              </a:extLst>
            </p:cNvPr>
            <p:cNvGrpSpPr/>
            <p:nvPr/>
          </p:nvGrpSpPr>
          <p:grpSpPr>
            <a:xfrm>
              <a:off x="3031490" y="1464230"/>
              <a:ext cx="1314450" cy="1191101"/>
              <a:chOff x="3473450" y="1362075"/>
              <a:chExt cx="1314450" cy="119110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D599C-3F89-4886-9C49-233CC1602D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A16A7B-ED5A-4841-9100-606221F042A4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7077DB-E4CA-42D0-8062-535BCA33231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D3CCC25-56F3-44D6-8B44-3996C81026B6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51262F-7014-40A1-B3DA-EBD3D5A57888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70A030-BD8A-40B7-886B-8931F720D89E}"/>
                  </a:ext>
                </a:extLst>
              </p:cNvPr>
              <p:cNvCxnSpPr>
                <a:stCxn id="6" idx="3"/>
                <a:endCxn id="1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67836DA-BBDF-4AA1-9287-B74AADA97FDB}"/>
                  </a:ext>
                </a:extLst>
              </p:cNvPr>
              <p:cNvCxnSpPr>
                <a:cxnSpLocks/>
                <a:stCxn id="6" idx="5"/>
                <a:endCxn id="1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BFCEB90-0F52-4654-BF5F-ED99ABC9EE00}"/>
                  </a:ext>
                </a:extLst>
              </p:cNvPr>
              <p:cNvCxnSpPr>
                <a:cxnSpLocks/>
                <a:stCxn id="11" idx="3"/>
                <a:endCxn id="12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8729F2F-4120-4631-B35F-1DA81F1BE9A1}"/>
                  </a:ext>
                </a:extLst>
              </p:cNvPr>
              <p:cNvCxnSpPr>
                <a:cxnSpLocks/>
                <a:stCxn id="11" idx="5"/>
                <a:endCxn id="13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EEFC-8DFB-4D04-BF39-56044C2D8B85}"/>
                </a:ext>
              </a:extLst>
            </p:cNvPr>
            <p:cNvSpPr txBox="1"/>
            <p:nvPr/>
          </p:nvSpPr>
          <p:spPr>
            <a:xfrm>
              <a:off x="3277912" y="266764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C7B9A4-7932-48B5-BAE4-16628B6EF3D0}"/>
              </a:ext>
            </a:extLst>
          </p:cNvPr>
          <p:cNvGrpSpPr/>
          <p:nvPr/>
        </p:nvGrpSpPr>
        <p:grpSpPr>
          <a:xfrm>
            <a:off x="4466128" y="3415900"/>
            <a:ext cx="1676400" cy="1021236"/>
            <a:chOff x="2838534" y="3218974"/>
            <a:chExt cx="1676400" cy="102123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08641-F49B-47B4-B126-2031C5D20321}"/>
                </a:ext>
              </a:extLst>
            </p:cNvPr>
            <p:cNvGrpSpPr/>
            <p:nvPr/>
          </p:nvGrpSpPr>
          <p:grpSpPr>
            <a:xfrm>
              <a:off x="3145832" y="3218974"/>
              <a:ext cx="939800" cy="697706"/>
              <a:chOff x="3473450" y="1362075"/>
              <a:chExt cx="939800" cy="6977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F954A3-9480-4CA0-B4FC-159685D64AE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8A1E0DF-95CB-4330-9C77-3EF88213FAAB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DD9695-12DF-43C3-ADB3-499688F71623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5B46F4-4D19-4BD5-A143-52DB9798FBFC}"/>
                  </a:ext>
                </a:extLst>
              </p:cNvPr>
              <p:cNvCxnSpPr>
                <a:stCxn id="30" idx="3"/>
                <a:endCxn id="31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8FBCFC5-9FC6-4F19-A292-7BFFE2AAACC7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81DC49-955F-4674-8199-971A898A330D}"/>
                </a:ext>
              </a:extLst>
            </p:cNvPr>
            <p:cNvSpPr txBox="1"/>
            <p:nvPr/>
          </p:nvSpPr>
          <p:spPr>
            <a:xfrm>
              <a:off x="2838534" y="3870878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Sub-tree of AST</a:t>
              </a: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6178067" y="1666424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Tree-level Code Fixing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6178067" y="3350588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Subtree-level Code Fixing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6178067" y="2733498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F037099-6B7E-47B1-B6D0-E47A440F9C97}"/>
              </a:ext>
            </a:extLst>
          </p:cNvPr>
          <p:cNvGrpSpPr/>
          <p:nvPr/>
        </p:nvGrpSpPr>
        <p:grpSpPr>
          <a:xfrm>
            <a:off x="8279603" y="1356241"/>
            <a:ext cx="1314450" cy="1191101"/>
            <a:chOff x="3473450" y="1362075"/>
            <a:chExt cx="1314450" cy="119110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820BEE9-E989-4D3B-8900-0269F90958FA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A66DF54-FBCC-4A09-8413-10F38707B818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88D540F-9828-4ADE-8FF1-5DBF9D75B9C0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95A1F57-1383-4C20-A38D-5B150B28831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FE2302E-E42A-427F-B050-1E9A0965893B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E752199-9675-4763-A1A5-52B767C315FC}"/>
                </a:ext>
              </a:extLst>
            </p:cNvPr>
            <p:cNvCxnSpPr>
              <a:stCxn id="49" idx="3"/>
              <a:endCxn id="5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F4E8570-A3EF-41D0-9325-EB7012A9764B}"/>
                </a:ext>
              </a:extLst>
            </p:cNvPr>
            <p:cNvCxnSpPr>
              <a:cxnSpLocks/>
              <a:stCxn id="49" idx="5"/>
              <a:endCxn id="5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E7047A9-6886-444C-98F6-3598A3D074BD}"/>
                </a:ext>
              </a:extLst>
            </p:cNvPr>
            <p:cNvCxnSpPr>
              <a:cxnSpLocks/>
              <a:stCxn id="51" idx="3"/>
              <a:endCxn id="5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B5787D9-8705-4A13-8396-4CA000CEFE29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CC8906-3D00-47D9-AE42-AD49CD1C2E5E}"/>
              </a:ext>
            </a:extLst>
          </p:cNvPr>
          <p:cNvGrpSpPr/>
          <p:nvPr/>
        </p:nvGrpSpPr>
        <p:grpSpPr>
          <a:xfrm>
            <a:off x="8315522" y="3396650"/>
            <a:ext cx="939800" cy="697706"/>
            <a:chOff x="3473450" y="1362075"/>
            <a:chExt cx="939800" cy="69770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EF90353-065E-4DA0-A6D4-55B18EEF4563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7CC00DD-1CF6-406C-9295-1FFAE4B0AF6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0A00327-4B5D-44A5-BB5D-BFFFEA0FA38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F71AE38-2589-4387-BCB3-4D8B8855EC3C}"/>
                </a:ext>
              </a:extLst>
            </p:cNvPr>
            <p:cNvCxnSpPr>
              <a:stCxn id="61" idx="3"/>
              <a:endCxn id="6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99AB632-ECCB-46B7-9B47-24932019C7C6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2B71E22-4435-42DE-A9DA-B2BA4231123F}"/>
              </a:ext>
            </a:extLst>
          </p:cNvPr>
          <p:cNvSpPr/>
          <p:nvPr/>
        </p:nvSpPr>
        <p:spPr>
          <a:xfrm>
            <a:off x="9774195" y="2511199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DC3BD26-B672-44BB-875C-F129BBC121ED}"/>
              </a:ext>
            </a:extLst>
          </p:cNvPr>
          <p:cNvSpPr/>
          <p:nvPr/>
        </p:nvSpPr>
        <p:spPr>
          <a:xfrm>
            <a:off x="2912590" y="1686025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Extraction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912590" y="3331689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 Extraction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stCxn id="5" idx="3"/>
            <a:endCxn id="68" idx="1"/>
          </p:cNvCxnSpPr>
          <p:nvPr/>
        </p:nvCxnSpPr>
        <p:spPr>
          <a:xfrm flipV="1">
            <a:off x="2579730" y="369961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B189258-F322-4310-9695-81A9D7CD9999}"/>
              </a:ext>
            </a:extLst>
          </p:cNvPr>
          <p:cNvCxnSpPr/>
          <p:nvPr/>
        </p:nvCxnSpPr>
        <p:spPr>
          <a:xfrm flipV="1">
            <a:off x="2579730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590053D-542A-4315-A3EE-4D44D8785762}"/>
              </a:ext>
            </a:extLst>
          </p:cNvPr>
          <p:cNvCxnSpPr/>
          <p:nvPr/>
        </p:nvCxnSpPr>
        <p:spPr>
          <a:xfrm flipV="1">
            <a:off x="4291994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9AC8FC1-E262-4F0F-94AE-DF0785A63D54}"/>
              </a:ext>
            </a:extLst>
          </p:cNvPr>
          <p:cNvCxnSpPr/>
          <p:nvPr/>
        </p:nvCxnSpPr>
        <p:spPr>
          <a:xfrm flipV="1">
            <a:off x="429199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584750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5847504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A51403C-EF5B-4595-B213-1D3C03F763EB}"/>
              </a:ext>
            </a:extLst>
          </p:cNvPr>
          <p:cNvCxnSpPr/>
          <p:nvPr/>
        </p:nvCxnSpPr>
        <p:spPr>
          <a:xfrm flipV="1">
            <a:off x="7868243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/>
          <p:nvPr/>
        </p:nvCxnSpPr>
        <p:spPr>
          <a:xfrm flipV="1">
            <a:off x="7868243" y="3696962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8117A06-ED4B-4F0D-8DDE-D8F2F9A4F07F}"/>
              </a:ext>
            </a:extLst>
          </p:cNvPr>
          <p:cNvCxnSpPr>
            <a:cxnSpLocks/>
          </p:cNvCxnSpPr>
          <p:nvPr/>
        </p:nvCxnSpPr>
        <p:spPr>
          <a:xfrm flipV="1">
            <a:off x="9255322" y="2907996"/>
            <a:ext cx="518873" cy="77724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stCxn id="27" idx="2"/>
            <a:endCxn id="43" idx="0"/>
          </p:cNvCxnSpPr>
          <p:nvPr/>
        </p:nvCxnSpPr>
        <p:spPr>
          <a:xfrm>
            <a:off x="7016267" y="2402268"/>
            <a:ext cx="0" cy="33123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>
            <a:off x="7016267" y="3024743"/>
            <a:ext cx="0" cy="32584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98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2124F0F6-04E2-4712-B268-3373571C5473}"/>
              </a:ext>
            </a:extLst>
          </p:cNvPr>
          <p:cNvSpPr txBox="1"/>
          <p:nvPr/>
        </p:nvSpPr>
        <p:spPr>
          <a:xfrm>
            <a:off x="4788381" y="104252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D8574D-8E9A-4D30-AB27-9414B6B0779E}"/>
              </a:ext>
            </a:extLst>
          </p:cNvPr>
          <p:cNvSpPr txBox="1"/>
          <p:nvPr/>
        </p:nvSpPr>
        <p:spPr>
          <a:xfrm>
            <a:off x="4195735" y="153058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0EA454D-5218-473C-80DB-AB631A7A0358}"/>
              </a:ext>
            </a:extLst>
          </p:cNvPr>
          <p:cNvSpPr txBox="1"/>
          <p:nvPr/>
        </p:nvSpPr>
        <p:spPr>
          <a:xfrm>
            <a:off x="5186414" y="15907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2CF1456-777D-4DD5-B092-1CE8A9655377}"/>
              </a:ext>
            </a:extLst>
          </p:cNvPr>
          <p:cNvSpPr txBox="1"/>
          <p:nvPr/>
        </p:nvSpPr>
        <p:spPr>
          <a:xfrm>
            <a:off x="4380454" y="230651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1AD3366-EEA0-40B2-82C5-21317EC1D44B}"/>
              </a:ext>
            </a:extLst>
          </p:cNvPr>
          <p:cNvSpPr txBox="1"/>
          <p:nvPr/>
        </p:nvSpPr>
        <p:spPr>
          <a:xfrm>
            <a:off x="5647169" y="233706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2EE9B6B-37D8-45D3-BD86-BBD6E6AC1155}"/>
              </a:ext>
            </a:extLst>
          </p:cNvPr>
          <p:cNvSpPr txBox="1"/>
          <p:nvPr/>
        </p:nvSpPr>
        <p:spPr>
          <a:xfrm>
            <a:off x="4758732" y="313070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15D082-2992-4AD6-9F99-38449CF3B2ED}"/>
              </a:ext>
            </a:extLst>
          </p:cNvPr>
          <p:cNvSpPr txBox="1"/>
          <p:nvPr/>
        </p:nvSpPr>
        <p:spPr>
          <a:xfrm>
            <a:off x="4283229" y="3606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FB8653-5AAE-4BD1-B7CF-34910F4A216C}"/>
              </a:ext>
            </a:extLst>
          </p:cNvPr>
          <p:cNvSpPr txBox="1"/>
          <p:nvPr/>
        </p:nvSpPr>
        <p:spPr>
          <a:xfrm>
            <a:off x="5214886" y="357560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F9ECD65-E99E-4DBC-A333-7E6B80B0BBC5}"/>
              </a:ext>
            </a:extLst>
          </p:cNvPr>
          <p:cNvSpPr txBox="1"/>
          <p:nvPr/>
        </p:nvSpPr>
        <p:spPr>
          <a:xfrm>
            <a:off x="3223302" y="911344"/>
            <a:ext cx="167640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Token Embedding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49B4152-45EA-4860-B9A0-2285D1F1A3EC}"/>
              </a:ext>
            </a:extLst>
          </p:cNvPr>
          <p:cNvSpPr txBox="1"/>
          <p:nvPr/>
        </p:nvSpPr>
        <p:spPr>
          <a:xfrm>
            <a:off x="5286263" y="112475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Encoder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244C8C-B5DD-4A88-9302-02B9FE5FF488}"/>
              </a:ext>
            </a:extLst>
          </p:cNvPr>
          <p:cNvSpPr txBox="1"/>
          <p:nvPr/>
        </p:nvSpPr>
        <p:spPr>
          <a:xfrm>
            <a:off x="6195541" y="112475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Attention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3C83A68-EEBB-48A0-AF14-234615DB7557}"/>
              </a:ext>
            </a:extLst>
          </p:cNvPr>
          <p:cNvSpPr txBox="1"/>
          <p:nvPr/>
        </p:nvSpPr>
        <p:spPr>
          <a:xfrm>
            <a:off x="7100106" y="1132944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Decoder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94D2BA-1A83-4717-8F2D-77DAB283556A}"/>
              </a:ext>
            </a:extLst>
          </p:cNvPr>
          <p:cNvSpPr txBox="1"/>
          <p:nvPr/>
        </p:nvSpPr>
        <p:spPr>
          <a:xfrm>
            <a:off x="4836160" y="2632810"/>
            <a:ext cx="167640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Cross-stitch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Unit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D9ED918-2D51-4EA3-8EEB-448C561ECECF}"/>
              </a:ext>
            </a:extLst>
          </p:cNvPr>
          <p:cNvSpPr txBox="1"/>
          <p:nvPr/>
        </p:nvSpPr>
        <p:spPr>
          <a:xfrm>
            <a:off x="7988893" y="2735291"/>
            <a:ext cx="1964731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i="1" dirty="0"/>
              <a:t>Predicted Fixing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DF1B228-BE85-4420-B1A6-D793E5C709BC}"/>
              </a:ext>
            </a:extLst>
          </p:cNvPr>
          <p:cNvSpPr/>
          <p:nvPr/>
        </p:nvSpPr>
        <p:spPr>
          <a:xfrm>
            <a:off x="3966252" y="1387601"/>
            <a:ext cx="190500" cy="1203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3657CD9-DC1A-46E1-9B9A-10839A68C738}"/>
              </a:ext>
            </a:extLst>
          </p:cNvPr>
          <p:cNvSpPr/>
          <p:nvPr/>
        </p:nvSpPr>
        <p:spPr>
          <a:xfrm>
            <a:off x="3966252" y="3163048"/>
            <a:ext cx="190500" cy="1203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002E418-E72D-4D7A-9C8F-1487703BD52D}"/>
              </a:ext>
            </a:extLst>
          </p:cNvPr>
          <p:cNvGrpSpPr/>
          <p:nvPr/>
        </p:nvGrpSpPr>
        <p:grpSpPr>
          <a:xfrm>
            <a:off x="4392183" y="1362152"/>
            <a:ext cx="1314450" cy="1191101"/>
            <a:chOff x="3473450" y="1362075"/>
            <a:chExt cx="1314450" cy="119110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49A1C4C-7F48-43BD-B39C-6C2EA0B38B65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BEE1920-F37F-4E24-A93F-FD6179F147B0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0A03C50-04A8-4FC2-9375-F14DD8DCAA24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ACF1305-ED61-4AA7-92F7-52D93C714D6B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069F225-0A3B-4227-B05A-8A0288D0C0F4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D39188C-FFB3-466B-B494-3DFB69372DB1}"/>
                </a:ext>
              </a:extLst>
            </p:cNvPr>
            <p:cNvCxnSpPr>
              <a:stCxn id="51" idx="3"/>
              <a:endCxn id="5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D12373B-E915-4BC6-B82A-92A02E913A53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63052E4-F2C0-4151-9092-26E03C7DC3F7}"/>
                </a:ext>
              </a:extLst>
            </p:cNvPr>
            <p:cNvCxnSpPr>
              <a:cxnSpLocks/>
              <a:stCxn id="53" idx="3"/>
              <a:endCxn id="54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265C9D3-BBFA-4640-86CF-5388CF57DD89}"/>
                </a:ext>
              </a:extLst>
            </p:cNvPr>
            <p:cNvCxnSpPr>
              <a:cxnSpLocks/>
              <a:stCxn id="53" idx="5"/>
              <a:endCxn id="55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88313B4-D5E0-4580-84E8-998E8D5A1143}"/>
              </a:ext>
            </a:extLst>
          </p:cNvPr>
          <p:cNvGrpSpPr/>
          <p:nvPr/>
        </p:nvGrpSpPr>
        <p:grpSpPr>
          <a:xfrm>
            <a:off x="4487461" y="3415900"/>
            <a:ext cx="939800" cy="697706"/>
            <a:chOff x="3473450" y="1362075"/>
            <a:chExt cx="939800" cy="69770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4F84B7E-DE89-496E-805B-5CFC0C7FDA09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3970F04-FD42-4D24-9334-8C9BB4A0909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3179D44-9216-4152-A88D-659D21739916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AA26F65-9C3F-4D13-A055-C002F1D82B71}"/>
                </a:ext>
              </a:extLst>
            </p:cNvPr>
            <p:cNvCxnSpPr>
              <a:stCxn id="63" idx="3"/>
              <a:endCxn id="6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305C0DD-090D-4EE1-8B73-B59D831A484F}"/>
                </a:ext>
              </a:extLst>
            </p:cNvPr>
            <p:cNvCxnSpPr>
              <a:cxnSpLocks/>
              <a:stCxn id="63" idx="5"/>
              <a:endCxn id="65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5895CDB-742F-42DE-BEA6-9681CF7DE936}"/>
              </a:ext>
            </a:extLst>
          </p:cNvPr>
          <p:cNvGrpSpPr/>
          <p:nvPr/>
        </p:nvGrpSpPr>
        <p:grpSpPr>
          <a:xfrm>
            <a:off x="1953377" y="1085319"/>
            <a:ext cx="3305814" cy="3391064"/>
            <a:chOff x="732305" y="1054821"/>
            <a:chExt cx="3305814" cy="339106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A8A126-76E7-4BC4-89EC-C92CEF438D93}"/>
                </a:ext>
              </a:extLst>
            </p:cNvPr>
            <p:cNvGrpSpPr/>
            <p:nvPr/>
          </p:nvGrpSpPr>
          <p:grpSpPr>
            <a:xfrm>
              <a:off x="1128297" y="1362152"/>
              <a:ext cx="1314450" cy="1191101"/>
              <a:chOff x="3473450" y="1362075"/>
              <a:chExt cx="1314450" cy="119110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D350F38-4E4C-45A5-B9AA-1EE2F47A742F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0F1B714-B2BF-4B89-B1BF-B5EE55FBEDC0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6C0D643-C0D9-4C22-AE25-9FDCDA3DE97B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8C2FE15-79A6-4B2D-A571-60AAFD9A8C73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C1BFE8B-E6FC-4125-BFBE-72C978AA9637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865F090-25DD-4C04-8E59-112E722454F0}"/>
                  </a:ext>
                </a:extLst>
              </p:cNvPr>
              <p:cNvCxnSpPr>
                <a:stCxn id="7" idx="3"/>
                <a:endCxn id="8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DC78FDB-4A1C-44AF-9E64-BADF1872F22D}"/>
                  </a:ext>
                </a:extLst>
              </p:cNvPr>
              <p:cNvCxnSpPr>
                <a:cxnSpLocks/>
                <a:stCxn id="7" idx="5"/>
                <a:endCxn id="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3C84B10-942A-48DA-8616-CA10F09ACFF9}"/>
                  </a:ext>
                </a:extLst>
              </p:cNvPr>
              <p:cNvCxnSpPr>
                <a:cxnSpLocks/>
                <a:stCxn id="9" idx="3"/>
                <a:endCxn id="10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EE6461A-B6A6-4740-967F-D4BC00ED0B61}"/>
                  </a:ext>
                </a:extLst>
              </p:cNvPr>
              <p:cNvCxnSpPr>
                <a:cxnSpLocks/>
                <a:stCxn id="9" idx="5"/>
                <a:endCxn id="11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C6D563-E123-4904-A531-6B443966B51F}"/>
                </a:ext>
              </a:extLst>
            </p:cNvPr>
            <p:cNvSpPr txBox="1"/>
            <p:nvPr/>
          </p:nvSpPr>
          <p:spPr>
            <a:xfrm>
              <a:off x="1528100" y="105482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236EACD-1D31-4480-A481-658F718B81DC}"/>
                </a:ext>
              </a:extLst>
            </p:cNvPr>
            <p:cNvSpPr txBox="1"/>
            <p:nvPr/>
          </p:nvSpPr>
          <p:spPr>
            <a:xfrm>
              <a:off x="732305" y="1695944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F0B478-120B-4955-B349-459C00882706}"/>
                </a:ext>
              </a:extLst>
            </p:cNvPr>
            <p:cNvSpPr txBox="1"/>
            <p:nvPr/>
          </p:nvSpPr>
          <p:spPr>
            <a:xfrm>
              <a:off x="1937943" y="160339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F412C79-70CB-4313-BB89-757715A29BDE}"/>
                </a:ext>
              </a:extLst>
            </p:cNvPr>
            <p:cNvSpPr txBox="1"/>
            <p:nvPr/>
          </p:nvSpPr>
          <p:spPr>
            <a:xfrm>
              <a:off x="1109317" y="2306515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5BE4A30-EB34-4B49-BA28-2BCE58C0A5E0}"/>
                </a:ext>
              </a:extLst>
            </p:cNvPr>
            <p:cNvSpPr txBox="1"/>
            <p:nvPr/>
          </p:nvSpPr>
          <p:spPr>
            <a:xfrm>
              <a:off x="2361719" y="2337067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N5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3510EB1-5F46-47EF-B97E-80361906974F}"/>
                </a:ext>
              </a:extLst>
            </p:cNvPr>
            <p:cNvSpPr txBox="1"/>
            <p:nvPr/>
          </p:nvSpPr>
          <p:spPr>
            <a:xfrm>
              <a:off x="916277" y="2697015"/>
              <a:ext cx="1676400" cy="319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b="1" i="1" dirty="0"/>
                <a:t>Buggy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F26FEB2-022C-4CC0-A6D0-301972B9E7A1}"/>
                </a:ext>
              </a:extLst>
            </p:cNvPr>
            <p:cNvGrpSpPr/>
            <p:nvPr/>
          </p:nvGrpSpPr>
          <p:grpSpPr>
            <a:xfrm>
              <a:off x="1223575" y="3415900"/>
              <a:ext cx="939800" cy="697706"/>
              <a:chOff x="3473450" y="1362075"/>
              <a:chExt cx="939800" cy="69770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D12943B-E18F-4583-A8B0-30FB37514C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DD1F4-44D0-4BFC-96BC-F0CEB7606036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7BB8989-B9E6-4D7D-BE61-CBBA733C38E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1831837-9E8C-44CC-8A3F-B6ACF85F2A93}"/>
                  </a:ext>
                </a:extLst>
              </p:cNvPr>
              <p:cNvCxnSpPr>
                <a:stCxn id="19" idx="3"/>
                <a:endCxn id="2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0D28845-3047-438C-B313-CE8D0934E86D}"/>
                  </a:ext>
                </a:extLst>
              </p:cNvPr>
              <p:cNvCxnSpPr>
                <a:cxnSpLocks/>
                <a:stCxn id="19" idx="5"/>
                <a:endCxn id="2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8175BDC-1863-4601-A922-12D1224EC69F}"/>
                </a:ext>
              </a:extLst>
            </p:cNvPr>
            <p:cNvSpPr txBox="1"/>
            <p:nvPr/>
          </p:nvSpPr>
          <p:spPr>
            <a:xfrm>
              <a:off x="1523519" y="3019796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N1’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CA2DD96-E2C0-4636-A761-0C373272AEA0}"/>
                </a:ext>
              </a:extLst>
            </p:cNvPr>
            <p:cNvSpPr txBox="1"/>
            <p:nvPr/>
          </p:nvSpPr>
          <p:spPr>
            <a:xfrm>
              <a:off x="995017" y="4076553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N2’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7837A51-96C4-4D1C-92BF-3B93561612F2}"/>
                </a:ext>
              </a:extLst>
            </p:cNvPr>
            <p:cNvSpPr txBox="1"/>
            <p:nvPr/>
          </p:nvSpPr>
          <p:spPr>
            <a:xfrm>
              <a:off x="1982041" y="405641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N3’</a:t>
              </a:r>
            </a:p>
          </p:txBody>
        </p:sp>
      </p:grp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1B7F624E-56DA-4E5E-846C-1C7F860A7066}"/>
              </a:ext>
            </a:extLst>
          </p:cNvPr>
          <p:cNvSpPr/>
          <p:nvPr/>
        </p:nvSpPr>
        <p:spPr>
          <a:xfrm>
            <a:off x="3761676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83E92029-F581-4699-B11B-05C9B7A1AE47}"/>
              </a:ext>
            </a:extLst>
          </p:cNvPr>
          <p:cNvSpPr/>
          <p:nvPr/>
        </p:nvSpPr>
        <p:spPr>
          <a:xfrm>
            <a:off x="4187732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F0CEE037-C769-47CB-B43B-CB91D1CE7A77}"/>
              </a:ext>
            </a:extLst>
          </p:cNvPr>
          <p:cNvSpPr/>
          <p:nvPr/>
        </p:nvSpPr>
        <p:spPr>
          <a:xfrm>
            <a:off x="4187732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CD54221D-C54E-48B5-BDBA-3BE29458EA6A}"/>
              </a:ext>
            </a:extLst>
          </p:cNvPr>
          <p:cNvSpPr/>
          <p:nvPr/>
        </p:nvSpPr>
        <p:spPr>
          <a:xfrm>
            <a:off x="3730032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A94C84C-1036-48FD-9CA6-E5998B7769A3}"/>
              </a:ext>
            </a:extLst>
          </p:cNvPr>
          <p:cNvSpPr/>
          <p:nvPr/>
        </p:nvSpPr>
        <p:spPr>
          <a:xfrm>
            <a:off x="6019277" y="1387601"/>
            <a:ext cx="190500" cy="1203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2629917-B935-4E0A-99C5-2CCDF59883EA}"/>
              </a:ext>
            </a:extLst>
          </p:cNvPr>
          <p:cNvSpPr/>
          <p:nvPr/>
        </p:nvSpPr>
        <p:spPr>
          <a:xfrm>
            <a:off x="6019277" y="3163048"/>
            <a:ext cx="190500" cy="1203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E26D26B-6917-4D38-B1DC-DC499DFB6CE3}"/>
              </a:ext>
            </a:extLst>
          </p:cNvPr>
          <p:cNvSpPr/>
          <p:nvPr/>
        </p:nvSpPr>
        <p:spPr>
          <a:xfrm>
            <a:off x="6984211" y="1387601"/>
            <a:ext cx="190500" cy="12034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0FD108C-9CA9-4AB8-81F6-C475C233004C}"/>
              </a:ext>
            </a:extLst>
          </p:cNvPr>
          <p:cNvSpPr/>
          <p:nvPr/>
        </p:nvSpPr>
        <p:spPr>
          <a:xfrm>
            <a:off x="6984211" y="3163048"/>
            <a:ext cx="190500" cy="12034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E52F336-4A33-4ACB-BCEE-0EFD7A43B80B}"/>
              </a:ext>
            </a:extLst>
          </p:cNvPr>
          <p:cNvSpPr/>
          <p:nvPr/>
        </p:nvSpPr>
        <p:spPr>
          <a:xfrm>
            <a:off x="7852063" y="1387601"/>
            <a:ext cx="190500" cy="12034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CD861F6A-E7E7-48B4-AAFA-7484770E278A}"/>
              </a:ext>
            </a:extLst>
          </p:cNvPr>
          <p:cNvSpPr/>
          <p:nvPr/>
        </p:nvSpPr>
        <p:spPr>
          <a:xfrm>
            <a:off x="7852063" y="3163048"/>
            <a:ext cx="190500" cy="12034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4F526CF0-A46E-47C8-BF7D-A2822EAC4F53}"/>
              </a:ext>
            </a:extLst>
          </p:cNvPr>
          <p:cNvSpPr/>
          <p:nvPr/>
        </p:nvSpPr>
        <p:spPr>
          <a:xfrm>
            <a:off x="5811148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CCC50FF4-FF69-4489-9B0D-BF7BEEF6DFF2}"/>
              </a:ext>
            </a:extLst>
          </p:cNvPr>
          <p:cNvSpPr/>
          <p:nvPr/>
        </p:nvSpPr>
        <p:spPr>
          <a:xfrm>
            <a:off x="5811148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CA458019-41B1-487F-B231-C4FDED0263CF}"/>
              </a:ext>
            </a:extLst>
          </p:cNvPr>
          <p:cNvSpPr/>
          <p:nvPr/>
        </p:nvSpPr>
        <p:spPr>
          <a:xfrm>
            <a:off x="7235178" y="1894056"/>
            <a:ext cx="54992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CCADB918-B1D8-40AB-BF4C-C886CCEFB99F}"/>
              </a:ext>
            </a:extLst>
          </p:cNvPr>
          <p:cNvSpPr/>
          <p:nvPr/>
        </p:nvSpPr>
        <p:spPr>
          <a:xfrm>
            <a:off x="7235178" y="3674772"/>
            <a:ext cx="54992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1C2BBD2-1449-4486-ABDF-D87E2198014B}"/>
              </a:ext>
            </a:extLst>
          </p:cNvPr>
          <p:cNvSpPr/>
          <p:nvPr/>
        </p:nvSpPr>
        <p:spPr>
          <a:xfrm>
            <a:off x="6291197" y="2675847"/>
            <a:ext cx="500712" cy="4431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8256AD28-91BC-4F59-8522-9420ACA3B25A}"/>
              </a:ext>
            </a:extLst>
          </p:cNvPr>
          <p:cNvCxnSpPr>
            <a:stCxn id="93" idx="3"/>
            <a:endCxn id="105" idx="0"/>
          </p:cNvCxnSpPr>
          <p:nvPr/>
        </p:nvCxnSpPr>
        <p:spPr>
          <a:xfrm>
            <a:off x="6209777" y="1989306"/>
            <a:ext cx="331776" cy="6865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6A72409C-FBA0-48AC-BDC4-473D2D70700D}"/>
              </a:ext>
            </a:extLst>
          </p:cNvPr>
          <p:cNvCxnSpPr>
            <a:cxnSpLocks/>
            <a:stCxn id="94" idx="3"/>
            <a:endCxn id="105" idx="2"/>
          </p:cNvCxnSpPr>
          <p:nvPr/>
        </p:nvCxnSpPr>
        <p:spPr>
          <a:xfrm flipV="1">
            <a:off x="6209777" y="3118955"/>
            <a:ext cx="331776" cy="6457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F694EFD-E2DE-49EA-9662-FAF4E492F994}"/>
              </a:ext>
            </a:extLst>
          </p:cNvPr>
          <p:cNvCxnSpPr>
            <a:cxnSpLocks/>
            <a:stCxn id="105" idx="3"/>
            <a:endCxn id="96" idx="0"/>
          </p:cNvCxnSpPr>
          <p:nvPr/>
        </p:nvCxnSpPr>
        <p:spPr>
          <a:xfrm>
            <a:off x="6791909" y="2897401"/>
            <a:ext cx="287552" cy="2656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847F42DC-F484-4D80-A3AD-E4D6D5F2B82E}"/>
              </a:ext>
            </a:extLst>
          </p:cNvPr>
          <p:cNvCxnSpPr>
            <a:cxnSpLocks/>
            <a:stCxn id="105" idx="3"/>
            <a:endCxn id="95" idx="2"/>
          </p:cNvCxnSpPr>
          <p:nvPr/>
        </p:nvCxnSpPr>
        <p:spPr>
          <a:xfrm flipV="1">
            <a:off x="6791909" y="2591011"/>
            <a:ext cx="287552" cy="3063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97BBFBE-AE5E-4D3A-9E72-DB6EDB76C0A6}"/>
              </a:ext>
            </a:extLst>
          </p:cNvPr>
          <p:cNvGrpSpPr/>
          <p:nvPr/>
        </p:nvGrpSpPr>
        <p:grpSpPr>
          <a:xfrm>
            <a:off x="8298746" y="1375491"/>
            <a:ext cx="1314450" cy="1191101"/>
            <a:chOff x="3473450" y="1362075"/>
            <a:chExt cx="1314450" cy="1191101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23A43DD-66B9-4E25-944E-D8A1575C74F7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58B25BE3-A9C4-4AE4-ABAC-8F094D328EC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9F6EF77-5257-46BB-B4DB-92AEDB27621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2D90830-3CEA-403E-80B8-DB49CC523BE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597FD7A-F01E-4C16-8CBE-EFC6CD12DE2A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31369C1-E4E0-442B-971F-186752168F38}"/>
                </a:ext>
              </a:extLst>
            </p:cNvPr>
            <p:cNvCxnSpPr>
              <a:stCxn id="133" idx="3"/>
              <a:endCxn id="13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B6B11C95-E63E-403C-8601-ECD2AE9AC703}"/>
                </a:ext>
              </a:extLst>
            </p:cNvPr>
            <p:cNvCxnSpPr>
              <a:cxnSpLocks/>
              <a:stCxn id="133" idx="5"/>
              <a:endCxn id="135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8E9E3F2-7079-4BA1-B107-7DB718D7B28A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62E1E74-9ECE-42CE-8B2C-DEA0E4911B97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A9C6653-C841-4F32-9B3C-E98F70BD8114}"/>
              </a:ext>
            </a:extLst>
          </p:cNvPr>
          <p:cNvGrpSpPr/>
          <p:nvPr/>
        </p:nvGrpSpPr>
        <p:grpSpPr>
          <a:xfrm>
            <a:off x="8363544" y="3415900"/>
            <a:ext cx="939800" cy="697706"/>
            <a:chOff x="3473450" y="1362075"/>
            <a:chExt cx="939800" cy="697706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38333F-4B77-48D1-93C7-87D329B1AF0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513AA6D-B29D-40B3-8D29-12025BAD6E2C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21F9AF0-01A2-495F-BD4E-C5792BA67011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9DAC76CD-B618-4939-A2A7-F7F3A2233646}"/>
                </a:ext>
              </a:extLst>
            </p:cNvPr>
            <p:cNvCxnSpPr>
              <a:stCxn id="145" idx="3"/>
              <a:endCxn id="14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A3004BD1-2D80-4779-9F73-386F904B29FF}"/>
                </a:ext>
              </a:extLst>
            </p:cNvPr>
            <p:cNvCxnSpPr>
              <a:cxnSpLocks/>
              <a:stCxn id="145" idx="5"/>
              <a:endCxn id="14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A3367E9B-E6DB-4030-92A3-E2475E52A9C6}"/>
              </a:ext>
            </a:extLst>
          </p:cNvPr>
          <p:cNvSpPr/>
          <p:nvPr/>
        </p:nvSpPr>
        <p:spPr>
          <a:xfrm>
            <a:off x="8071080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Arrow: Right 150">
            <a:extLst>
              <a:ext uri="{FF2B5EF4-FFF2-40B4-BE49-F238E27FC236}">
                <a16:creationId xmlns:a16="http://schemas.microsoft.com/office/drawing/2014/main" id="{BA1B85CB-EF9E-4E81-BB05-401CD95CAE26}"/>
              </a:ext>
            </a:extLst>
          </p:cNvPr>
          <p:cNvSpPr/>
          <p:nvPr/>
        </p:nvSpPr>
        <p:spPr>
          <a:xfrm>
            <a:off x="8071080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8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A569FF-6A2D-4D31-956F-62B0B21B3B95}"/>
              </a:ext>
            </a:extLst>
          </p:cNvPr>
          <p:cNvGrpSpPr/>
          <p:nvPr/>
        </p:nvGrpSpPr>
        <p:grpSpPr>
          <a:xfrm>
            <a:off x="7236595" y="1425542"/>
            <a:ext cx="3753130" cy="3043663"/>
            <a:chOff x="2922650" y="1362075"/>
            <a:chExt cx="1490600" cy="12088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739041-3048-4FBE-BEEF-59D828202647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If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A6913A7-94AD-4F27-AC61-59B56FDC0BA1}"/>
                </a:ext>
              </a:extLst>
            </p:cNvPr>
            <p:cNvSpPr/>
            <p:nvPr/>
          </p:nvSpPr>
          <p:spPr>
            <a:xfrm>
              <a:off x="3417654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==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0B916CE-0633-422C-A6B0-FE6D03126C99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{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41ACE39-9525-41FB-B059-66A1C6A1898B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3540802" y="1524677"/>
              <a:ext cx="328846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C5066AB-EA7D-4D5D-9A2A-767D167F1129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56A5130-D1C8-4222-8680-8DFD2B2A7A11}"/>
                </a:ext>
              </a:extLst>
            </p:cNvPr>
            <p:cNvSpPr/>
            <p:nvPr/>
          </p:nvSpPr>
          <p:spPr>
            <a:xfrm>
              <a:off x="2922650" y="2380401"/>
              <a:ext cx="519898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Dataset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3C0ACF-C071-47E0-B082-E29F7E6E22A9}"/>
                </a:ext>
              </a:extLst>
            </p:cNvPr>
            <p:cNvSpPr/>
            <p:nvPr/>
          </p:nvSpPr>
          <p:spPr>
            <a:xfrm>
              <a:off x="3758686" y="2380401"/>
              <a:ext cx="33143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null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4E9682C-6F53-4461-AD8B-B0CC0C68321F}"/>
                </a:ext>
              </a:extLst>
            </p:cNvPr>
            <p:cNvCxnSpPr>
              <a:cxnSpLocks/>
              <a:stCxn id="6" idx="3"/>
              <a:endCxn id="10" idx="0"/>
            </p:cNvCxnSpPr>
            <p:nvPr/>
          </p:nvCxnSpPr>
          <p:spPr>
            <a:xfrm flipH="1">
              <a:off x="3182599" y="2031883"/>
              <a:ext cx="271124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4292C2-960A-4017-80ED-3DF4078AB1EA}"/>
                </a:ext>
              </a:extLst>
            </p:cNvPr>
            <p:cNvCxnSpPr>
              <a:cxnSpLocks/>
              <a:stCxn id="6" idx="5"/>
              <a:endCxn id="11" idx="0"/>
            </p:cNvCxnSpPr>
            <p:nvPr/>
          </p:nvCxnSpPr>
          <p:spPr>
            <a:xfrm>
              <a:off x="3627881" y="2031883"/>
              <a:ext cx="296520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3B834D-CA45-4995-8A54-68D0C4D10617}"/>
              </a:ext>
            </a:extLst>
          </p:cNvPr>
          <p:cNvGrpSpPr/>
          <p:nvPr/>
        </p:nvGrpSpPr>
        <p:grpSpPr>
          <a:xfrm>
            <a:off x="2747205" y="1425542"/>
            <a:ext cx="3348799" cy="3043663"/>
            <a:chOff x="3083236" y="1362075"/>
            <a:chExt cx="1330015" cy="120882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D30A6E-F568-4CF9-9574-1F79BAF9EA77}"/>
                </a:ext>
              </a:extLst>
            </p:cNvPr>
            <p:cNvSpPr/>
            <p:nvPr/>
          </p:nvSpPr>
          <p:spPr>
            <a:xfrm>
              <a:off x="3758686" y="1362075"/>
              <a:ext cx="273564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DCDBF94-DCCE-4895-812A-D785C3797912}"/>
                </a:ext>
              </a:extLst>
            </p:cNvPr>
            <p:cNvSpPr/>
            <p:nvPr/>
          </p:nvSpPr>
          <p:spPr>
            <a:xfrm>
              <a:off x="3417654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N2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1F9F863-F43F-4AC6-A861-74359BEBDA28}"/>
                </a:ext>
              </a:extLst>
            </p:cNvPr>
            <p:cNvSpPr/>
            <p:nvPr/>
          </p:nvSpPr>
          <p:spPr>
            <a:xfrm>
              <a:off x="4166955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C309B93-0D72-490C-8B52-D6F57B682FBA}"/>
                </a:ext>
              </a:extLst>
            </p:cNvPr>
            <p:cNvCxnSpPr>
              <a:cxnSpLocks/>
              <a:stCxn id="36" idx="3"/>
              <a:endCxn id="37" idx="0"/>
            </p:cNvCxnSpPr>
            <p:nvPr/>
          </p:nvCxnSpPr>
          <p:spPr>
            <a:xfrm flipH="1">
              <a:off x="3540802" y="1524677"/>
              <a:ext cx="257947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A511F61-0963-47B5-BAAE-1001A6B22A4D}"/>
                </a:ext>
              </a:extLst>
            </p:cNvPr>
            <p:cNvCxnSpPr>
              <a:cxnSpLocks/>
              <a:stCxn id="36" idx="5"/>
              <a:endCxn id="38" idx="0"/>
            </p:cNvCxnSpPr>
            <p:nvPr/>
          </p:nvCxnSpPr>
          <p:spPr>
            <a:xfrm>
              <a:off x="3992187" y="1524677"/>
              <a:ext cx="297916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081E19D-D788-47EA-B598-25EC090D115A}"/>
                </a:ext>
              </a:extLst>
            </p:cNvPr>
            <p:cNvSpPr/>
            <p:nvPr/>
          </p:nvSpPr>
          <p:spPr>
            <a:xfrm>
              <a:off x="3083236" y="238040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N3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88FED4F-06E8-42B3-83BD-0211BC2332AD}"/>
                </a:ext>
              </a:extLst>
            </p:cNvPr>
            <p:cNvSpPr/>
            <p:nvPr/>
          </p:nvSpPr>
          <p:spPr>
            <a:xfrm>
              <a:off x="3712911" y="2380401"/>
              <a:ext cx="247339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N4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60DDC45-5AC1-4306-977B-266EC355ABD3}"/>
                </a:ext>
              </a:extLst>
            </p:cNvPr>
            <p:cNvCxnSpPr>
              <a:cxnSpLocks/>
              <a:stCxn id="37" idx="3"/>
              <a:endCxn id="41" idx="0"/>
            </p:cNvCxnSpPr>
            <p:nvPr/>
          </p:nvCxnSpPr>
          <p:spPr>
            <a:xfrm flipH="1">
              <a:off x="3206384" y="2031883"/>
              <a:ext cx="247339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9D15E4-7544-4112-8B71-1B26FCE633DE}"/>
                </a:ext>
              </a:extLst>
            </p:cNvPr>
            <p:cNvCxnSpPr>
              <a:cxnSpLocks/>
              <a:stCxn id="37" idx="5"/>
              <a:endCxn id="42" idx="0"/>
            </p:cNvCxnSpPr>
            <p:nvPr/>
          </p:nvCxnSpPr>
          <p:spPr>
            <a:xfrm>
              <a:off x="3627881" y="2031883"/>
              <a:ext cx="208700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2FF30C3-398A-43C3-A1C9-62DF8F19FA92}"/>
              </a:ext>
            </a:extLst>
          </p:cNvPr>
          <p:cNvSpPr/>
          <p:nvPr/>
        </p:nvSpPr>
        <p:spPr>
          <a:xfrm>
            <a:off x="2543175" y="3790950"/>
            <a:ext cx="2593519" cy="86766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2C3F996-27CF-49C5-A95D-194E9CD8567A}"/>
              </a:ext>
            </a:extLst>
          </p:cNvPr>
          <p:cNvSpPr/>
          <p:nvPr/>
        </p:nvSpPr>
        <p:spPr>
          <a:xfrm>
            <a:off x="3427901" y="2501736"/>
            <a:ext cx="2791924" cy="86766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FF12579-CA69-4B6D-8AE1-62BA124EBD22}"/>
              </a:ext>
            </a:extLst>
          </p:cNvPr>
          <p:cNvSpPr/>
          <p:nvPr/>
        </p:nvSpPr>
        <p:spPr>
          <a:xfrm>
            <a:off x="4176589" y="1224659"/>
            <a:ext cx="1299275" cy="867667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D273483D-FD1E-4444-91D7-BE911EC5DE61}"/>
              </a:ext>
            </a:extLst>
          </p:cNvPr>
          <p:cNvSpPr/>
          <p:nvPr/>
        </p:nvSpPr>
        <p:spPr>
          <a:xfrm>
            <a:off x="6618606" y="2743508"/>
            <a:ext cx="569014" cy="479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7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5330628" y="3312196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5057578" y="3939513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6740935" y="1860407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6740934" y="3526268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6858751" y="2934125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6410372" y="388568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6410372" y="222962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V="1">
            <a:off x="8731737" y="3384301"/>
            <a:ext cx="740070" cy="543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7696951" y="2662456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7695802" y="3225370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60" y="2540513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114528" y="3205326"/>
            <a:ext cx="136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2642572" y="3374313"/>
            <a:ext cx="1313148" cy="58477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Buggy statement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3CCC25-56F3-44D6-8B44-3996C81026B6}"/>
              </a:ext>
            </a:extLst>
          </p:cNvPr>
          <p:cNvSpPr/>
          <p:nvPr/>
        </p:nvSpPr>
        <p:spPr>
          <a:xfrm>
            <a:off x="5330628" y="2958336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51262F-7014-40A1-B3DA-EBD3D5A57888}"/>
              </a:ext>
            </a:extLst>
          </p:cNvPr>
          <p:cNvSpPr/>
          <p:nvPr/>
        </p:nvSpPr>
        <p:spPr>
          <a:xfrm>
            <a:off x="6086278" y="2958336"/>
            <a:ext cx="190500" cy="1905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FCEB90-0F52-4654-BF5F-ED99ABC9EE00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5493230" y="2627543"/>
            <a:ext cx="246296" cy="3586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729F2F-4120-4631-B35F-1DA81F1BE9A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5874230" y="2627543"/>
            <a:ext cx="239946" cy="3586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5515755" y="186487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4FE0C7E-AE59-4C25-B32A-FB30FECBA775}"/>
              </a:ext>
            </a:extLst>
          </p:cNvPr>
          <p:cNvGrpSpPr/>
          <p:nvPr/>
        </p:nvGrpSpPr>
        <p:grpSpPr>
          <a:xfrm>
            <a:off x="4962328" y="1957735"/>
            <a:ext cx="939800" cy="697706"/>
            <a:chOff x="4962328" y="1957735"/>
            <a:chExt cx="939800" cy="69770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5330628" y="195773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4962328" y="246494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5711628" y="246494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5124930" y="212033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5493230" y="212033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00ABE5A-ED23-4F9A-97BE-93D8F344DAF2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5425878" y="2148235"/>
              <a:ext cx="0" cy="353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9023584" y="2354417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8786222" y="3014969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C46EC45-C1C3-4AA4-8C1D-FF8392067B97}"/>
              </a:ext>
            </a:extLst>
          </p:cNvPr>
          <p:cNvSpPr/>
          <p:nvPr/>
        </p:nvSpPr>
        <p:spPr>
          <a:xfrm>
            <a:off x="1584330" y="2612892"/>
            <a:ext cx="1035644" cy="63333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Fault Locating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D2B9F63-060D-4353-A644-F8897283A3C2}"/>
              </a:ext>
            </a:extLst>
          </p:cNvPr>
          <p:cNvCxnSpPr/>
          <p:nvPr/>
        </p:nvCxnSpPr>
        <p:spPr>
          <a:xfrm flipV="1">
            <a:off x="1272047" y="293302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F7456C1-31CF-4A03-A1FF-F658C14021CD}"/>
              </a:ext>
            </a:extLst>
          </p:cNvPr>
          <p:cNvCxnSpPr>
            <a:cxnSpLocks/>
          </p:cNvCxnSpPr>
          <p:nvPr/>
        </p:nvCxnSpPr>
        <p:spPr>
          <a:xfrm flipV="1">
            <a:off x="2619332" y="2910083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2D7DA02-D618-4E5B-A539-ADA2D15E7DE5}"/>
              </a:ext>
            </a:extLst>
          </p:cNvPr>
          <p:cNvSpPr txBox="1"/>
          <p:nvPr/>
        </p:nvSpPr>
        <p:spPr>
          <a:xfrm>
            <a:off x="2803040" y="1995886"/>
            <a:ext cx="957671" cy="58477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Buggy method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4040111" y="2371731"/>
            <a:ext cx="764205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BuildAST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>
            <a:cxnSpLocks/>
          </p:cNvCxnSpPr>
          <p:nvPr/>
        </p:nvCxnSpPr>
        <p:spPr>
          <a:xfrm>
            <a:off x="4817560" y="2880761"/>
            <a:ext cx="298333" cy="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3F36E48-8A2E-4C8B-A24C-2C2FF5C14536}"/>
              </a:ext>
            </a:extLst>
          </p:cNvPr>
          <p:cNvCxnSpPr>
            <a:cxnSpLocks/>
          </p:cNvCxnSpPr>
          <p:nvPr/>
        </p:nvCxnSpPr>
        <p:spPr>
          <a:xfrm flipV="1">
            <a:off x="3720051" y="288086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25EA0C9-AAAD-4420-A3B2-2020AEEFB4B8}"/>
              </a:ext>
            </a:extLst>
          </p:cNvPr>
          <p:cNvSpPr/>
          <p:nvPr/>
        </p:nvSpPr>
        <p:spPr>
          <a:xfrm>
            <a:off x="10256702" y="2714279"/>
            <a:ext cx="1201912" cy="3583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0F62E73-D895-469C-A6A3-2C4834C7D906}"/>
              </a:ext>
            </a:extLst>
          </p:cNvPr>
          <p:cNvCxnSpPr>
            <a:cxnSpLocks/>
          </p:cNvCxnSpPr>
          <p:nvPr/>
        </p:nvCxnSpPr>
        <p:spPr>
          <a:xfrm flipV="1">
            <a:off x="10052929" y="2897119"/>
            <a:ext cx="219193" cy="26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46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185115" y="3946339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46339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187518" y="2382174"/>
            <a:ext cx="830548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 -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000973" y="2891305"/>
            <a:ext cx="186545" cy="710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</p:cNvCxnSpPr>
          <p:nvPr/>
        </p:nvCxnSpPr>
        <p:spPr>
          <a:xfrm>
            <a:off x="1886881" y="2280630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095627" y="1640355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7C73FF0B-17B1-415B-940F-71BD1A376589}"/>
              </a:ext>
            </a:extLst>
          </p:cNvPr>
          <p:cNvSpPr txBox="1"/>
          <p:nvPr/>
        </p:nvSpPr>
        <p:spPr>
          <a:xfrm>
            <a:off x="8068143" y="1616361"/>
            <a:ext cx="72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AST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49317" y="3322134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269917" y="396783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90813" y="161829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392715" y="22487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4145076" y="20719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790813" y="26724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519676" y="26274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6BC6E5-A068-480A-A4EB-B36B9B5C5654}"/>
              </a:ext>
            </a:extLst>
          </p:cNvPr>
          <p:cNvSpPr txBox="1"/>
          <p:nvPr/>
        </p:nvSpPr>
        <p:spPr>
          <a:xfrm>
            <a:off x="4116563" y="31567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638B80-2E36-4AC4-98AA-514EABC49595}"/>
              </a:ext>
            </a:extLst>
          </p:cNvPr>
          <p:cNvSpPr txBox="1"/>
          <p:nvPr/>
        </p:nvSpPr>
        <p:spPr>
          <a:xfrm>
            <a:off x="3196647" y="3485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FFF82-445E-4505-85B6-AD5A99C94982}"/>
              </a:ext>
            </a:extLst>
          </p:cNvPr>
          <p:cNvSpPr txBox="1"/>
          <p:nvPr/>
        </p:nvSpPr>
        <p:spPr>
          <a:xfrm>
            <a:off x="3882429" y="3676938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C74687-5125-4677-B2BC-5B417C5E086F}"/>
              </a:ext>
            </a:extLst>
          </p:cNvPr>
          <p:cNvSpPr txBox="1"/>
          <p:nvPr/>
        </p:nvSpPr>
        <p:spPr>
          <a:xfrm>
            <a:off x="7743271" y="162230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04C349-3198-4C0C-9383-9D24D86E0F4C}"/>
              </a:ext>
            </a:extLst>
          </p:cNvPr>
          <p:cNvSpPr txBox="1"/>
          <p:nvPr/>
        </p:nvSpPr>
        <p:spPr>
          <a:xfrm>
            <a:off x="7331143" y="227564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8114288" y="218228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BC50EA-3271-4E57-88C2-7A7FC5D7DD92}"/>
              </a:ext>
            </a:extLst>
          </p:cNvPr>
          <p:cNvSpPr txBox="1"/>
          <p:nvPr/>
        </p:nvSpPr>
        <p:spPr>
          <a:xfrm>
            <a:off x="7761420" y="269215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03367" y="2872772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9C1373-0FA7-4F30-AEE6-37B9DFF23206}"/>
              </a:ext>
            </a:extLst>
          </p:cNvPr>
          <p:cNvSpPr txBox="1"/>
          <p:nvPr/>
        </p:nvSpPr>
        <p:spPr>
          <a:xfrm>
            <a:off x="8059244" y="32114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458C72-3C00-444E-B08F-1042EBA075C9}"/>
              </a:ext>
            </a:extLst>
          </p:cNvPr>
          <p:cNvSpPr txBox="1"/>
          <p:nvPr/>
        </p:nvSpPr>
        <p:spPr>
          <a:xfrm>
            <a:off x="7694068" y="3747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A1FEDE-EDB8-4403-9610-0375B6DBC8A0}"/>
              </a:ext>
            </a:extLst>
          </p:cNvPr>
          <p:cNvSpPr txBox="1"/>
          <p:nvPr/>
        </p:nvSpPr>
        <p:spPr>
          <a:xfrm>
            <a:off x="8214813" y="35343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40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40E790-3FD3-4CEE-BFBE-FA7A89650942}"/>
              </a:ext>
            </a:extLst>
          </p:cNvPr>
          <p:cNvGrpSpPr/>
          <p:nvPr/>
        </p:nvGrpSpPr>
        <p:grpSpPr>
          <a:xfrm>
            <a:off x="326328" y="2188453"/>
            <a:ext cx="9804397" cy="2516857"/>
            <a:chOff x="1778618" y="1827751"/>
            <a:chExt cx="9804397" cy="251685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08641-F49B-47B4-B126-2031C5D20321}"/>
                </a:ext>
              </a:extLst>
            </p:cNvPr>
            <p:cNvGrpSpPr/>
            <p:nvPr/>
          </p:nvGrpSpPr>
          <p:grpSpPr>
            <a:xfrm>
              <a:off x="5330628" y="3312196"/>
              <a:ext cx="939800" cy="697706"/>
              <a:chOff x="3473450" y="1362075"/>
              <a:chExt cx="939800" cy="6977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F954A3-9480-4CA0-B4FC-159685D64AE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8A1E0DF-95CB-4330-9C77-3EF88213FAAB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DD9695-12DF-43C3-ADB3-499688F71623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5B46F4-4D19-4BD5-A143-52DB9798FBFC}"/>
                  </a:ext>
                </a:extLst>
              </p:cNvPr>
              <p:cNvCxnSpPr>
                <a:stCxn id="30" idx="3"/>
                <a:endCxn id="31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8FBCFC5-9FC6-4F19-A292-7BFFE2AAACC7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81DC49-955F-4674-8199-971A898A330D}"/>
                </a:ext>
              </a:extLst>
            </p:cNvPr>
            <p:cNvSpPr txBox="1"/>
            <p:nvPr/>
          </p:nvSpPr>
          <p:spPr>
            <a:xfrm>
              <a:off x="5002675" y="3975276"/>
              <a:ext cx="1951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Buggy subtree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B88DDE6-293D-4F1C-BA48-7E0B585C5C6C}"/>
                </a:ext>
              </a:extLst>
            </p:cNvPr>
            <p:cNvSpPr/>
            <p:nvPr/>
          </p:nvSpPr>
          <p:spPr>
            <a:xfrm>
              <a:off x="6839550" y="1860823"/>
              <a:ext cx="1912032" cy="80204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00" i="1" dirty="0">
                  <a:solidFill>
                    <a:schemeClr val="tx1"/>
                  </a:solidFill>
                </a:rPr>
                <a:t>Trained</a:t>
              </a:r>
              <a:r>
                <a:rPr lang="en-US" sz="1900" dirty="0">
                  <a:solidFill>
                    <a:schemeClr val="tx1"/>
                  </a:solidFill>
                </a:rPr>
                <a:t> Tree-based Context Learning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C61147BF-A6E9-423A-BBD5-EBB5D1B3AAC6}"/>
                </a:ext>
              </a:extLst>
            </p:cNvPr>
            <p:cNvSpPr/>
            <p:nvPr/>
          </p:nvSpPr>
          <p:spPr>
            <a:xfrm>
              <a:off x="6740934" y="3384302"/>
              <a:ext cx="2109265" cy="9187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50" i="1" dirty="0">
                  <a:solidFill>
                    <a:schemeClr val="tx1"/>
                  </a:solidFill>
                </a:rPr>
                <a:t>Trained</a:t>
              </a:r>
              <a:r>
                <a:rPr lang="en-US" sz="1850" dirty="0">
                  <a:solidFill>
                    <a:schemeClr val="tx1"/>
                  </a:solidFill>
                </a:rPr>
                <a:t> Tree-based Transformation Learning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E26547B-40D7-4EC9-A296-9A275442F3A1}"/>
                </a:ext>
              </a:extLst>
            </p:cNvPr>
            <p:cNvCxnSpPr/>
            <p:nvPr/>
          </p:nvCxnSpPr>
          <p:spPr>
            <a:xfrm flipV="1">
              <a:off x="6410372" y="3885681"/>
              <a:ext cx="332860" cy="26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9185833-1F06-46BC-B258-D8B677D60BAF}"/>
                </a:ext>
              </a:extLst>
            </p:cNvPr>
            <p:cNvCxnSpPr/>
            <p:nvPr/>
          </p:nvCxnSpPr>
          <p:spPr>
            <a:xfrm flipV="1">
              <a:off x="6496132" y="2273725"/>
              <a:ext cx="332860" cy="26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AC8674C8-FC1F-4CF8-8F79-89EE6085AB9F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V="1">
              <a:off x="8850199" y="3384301"/>
              <a:ext cx="621608" cy="4593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711F1A2-0517-44EA-BC94-3B2EFD35FA99}"/>
                </a:ext>
              </a:extLst>
            </p:cNvPr>
            <p:cNvCxnSpPr>
              <a:cxnSpLocks/>
              <a:stCxn id="27" idx="2"/>
              <a:endCxn id="42" idx="0"/>
            </p:cNvCxnSpPr>
            <p:nvPr/>
          </p:nvCxnSpPr>
          <p:spPr>
            <a:xfrm>
              <a:off x="7795566" y="2662872"/>
              <a:ext cx="1" cy="72143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5330628" y="295833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6086278" y="295833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5493230" y="262754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5874230" y="262754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EEFC-8DFB-4D04-BF39-56044C2D8B85}"/>
                </a:ext>
              </a:extLst>
            </p:cNvPr>
            <p:cNvSpPr txBox="1"/>
            <p:nvPr/>
          </p:nvSpPr>
          <p:spPr>
            <a:xfrm>
              <a:off x="4860728" y="182775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4FE0C7E-AE59-4C25-B32A-FB30FECBA775}"/>
                </a:ext>
              </a:extLst>
            </p:cNvPr>
            <p:cNvGrpSpPr/>
            <p:nvPr/>
          </p:nvGrpSpPr>
          <p:grpSpPr>
            <a:xfrm>
              <a:off x="4962328" y="1957735"/>
              <a:ext cx="939800" cy="697706"/>
              <a:chOff x="4962328" y="1957735"/>
              <a:chExt cx="939800" cy="69770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D599C-3F89-4886-9C49-233CC1602D01}"/>
                  </a:ext>
                </a:extLst>
              </p:cNvPr>
              <p:cNvSpPr/>
              <p:nvPr/>
            </p:nvSpPr>
            <p:spPr>
              <a:xfrm>
                <a:off x="5330628" y="195773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A16A7B-ED5A-4841-9100-606221F042A4}"/>
                  </a:ext>
                </a:extLst>
              </p:cNvPr>
              <p:cNvSpPr/>
              <p:nvPr/>
            </p:nvSpPr>
            <p:spPr>
              <a:xfrm>
                <a:off x="4962328" y="246494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7077DB-E4CA-42D0-8062-535BCA33231D}"/>
                  </a:ext>
                </a:extLst>
              </p:cNvPr>
              <p:cNvSpPr/>
              <p:nvPr/>
            </p:nvSpPr>
            <p:spPr>
              <a:xfrm>
                <a:off x="5711628" y="246494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70A030-BD8A-40B7-886B-8931F720D89E}"/>
                  </a:ext>
                </a:extLst>
              </p:cNvPr>
              <p:cNvCxnSpPr>
                <a:cxnSpLocks/>
                <a:stCxn id="6" idx="3"/>
                <a:endCxn id="10" idx="6"/>
              </p:cNvCxnSpPr>
              <p:nvPr/>
            </p:nvCxnSpPr>
            <p:spPr>
              <a:xfrm flipH="1">
                <a:off x="5124930" y="212033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67836DA-BBDF-4AA1-9287-B74AADA97FDB}"/>
                  </a:ext>
                </a:extLst>
              </p:cNvPr>
              <p:cNvCxnSpPr>
                <a:cxnSpLocks/>
                <a:stCxn id="6" idx="5"/>
                <a:endCxn id="11" idx="1"/>
              </p:cNvCxnSpPr>
              <p:nvPr/>
            </p:nvCxnSpPr>
            <p:spPr>
              <a:xfrm>
                <a:off x="5493230" y="212033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00ABE5A-ED23-4F9A-97BE-93D8F344DAF2}"/>
                  </a:ext>
                </a:extLst>
              </p:cNvPr>
              <p:cNvCxnSpPr>
                <a:cxnSpLocks/>
                <a:stCxn id="6" idx="4"/>
              </p:cNvCxnSpPr>
              <p:nvPr/>
            </p:nvCxnSpPr>
            <p:spPr>
              <a:xfrm>
                <a:off x="5425878" y="2148235"/>
                <a:ext cx="0" cy="35386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E18D2C30-1919-4D91-B872-266D681753A4}"/>
                </a:ext>
              </a:extLst>
            </p:cNvPr>
            <p:cNvGrpSpPr/>
            <p:nvPr/>
          </p:nvGrpSpPr>
          <p:grpSpPr>
            <a:xfrm>
              <a:off x="9023584" y="2354417"/>
              <a:ext cx="939800" cy="697706"/>
              <a:chOff x="3473450" y="1362075"/>
              <a:chExt cx="939800" cy="697706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82E609CE-8429-4961-9206-89EDB63AEB7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4112A37-27C8-4E77-8D89-A9D12BEA3706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A761DB97-8790-495A-9F04-DECDE891203B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7FA53FD-F103-43F5-8B05-DB4885747AE7}"/>
                  </a:ext>
                </a:extLst>
              </p:cNvPr>
              <p:cNvCxnSpPr>
                <a:stCxn id="117" idx="3"/>
                <a:endCxn id="118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295F335D-6DFB-4616-8B63-2D631663C6EB}"/>
                  </a:ext>
                </a:extLst>
              </p:cNvPr>
              <p:cNvCxnSpPr>
                <a:cxnSpLocks/>
                <a:stCxn id="117" idx="5"/>
                <a:endCxn id="11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24E5474-1B81-4BD7-AB89-9B8BBFEB997F}"/>
                </a:ext>
              </a:extLst>
            </p:cNvPr>
            <p:cNvSpPr txBox="1"/>
            <p:nvPr/>
          </p:nvSpPr>
          <p:spPr>
            <a:xfrm>
              <a:off x="8786222" y="3014969"/>
              <a:ext cx="1485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Fixed subtree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466D679-29DD-4A75-9A76-3022E6E7E2A7}"/>
                </a:ext>
              </a:extLst>
            </p:cNvPr>
            <p:cNvSpPr/>
            <p:nvPr/>
          </p:nvSpPr>
          <p:spPr>
            <a:xfrm>
              <a:off x="3991059" y="2371731"/>
              <a:ext cx="813257" cy="10182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Tree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Rep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Learn-</a:t>
              </a:r>
              <a:r>
                <a:rPr lang="en-US" dirty="0" err="1">
                  <a:solidFill>
                    <a:schemeClr val="tx1"/>
                  </a:solidFill>
                </a:rPr>
                <a:t>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1D73F36-E776-4ED8-AACF-B1FD34EBCB56}"/>
                </a:ext>
              </a:extLst>
            </p:cNvPr>
            <p:cNvCxnSpPr>
              <a:cxnSpLocks/>
            </p:cNvCxnSpPr>
            <p:nvPr/>
          </p:nvCxnSpPr>
          <p:spPr>
            <a:xfrm>
              <a:off x="4817560" y="2880761"/>
              <a:ext cx="298333" cy="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025EA0C9-AAAD-4420-A3B2-2020AEEFB4B8}"/>
                </a:ext>
              </a:extLst>
            </p:cNvPr>
            <p:cNvSpPr/>
            <p:nvPr/>
          </p:nvSpPr>
          <p:spPr>
            <a:xfrm>
              <a:off x="10272122" y="2500691"/>
              <a:ext cx="1310893" cy="8210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Patch Generation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20F62E73-D895-469C-A6A3-2C4834C7D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52929" y="2897119"/>
              <a:ext cx="219193" cy="26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2" descr="File icon PNG, ICO or ICNS | Free vector icons">
              <a:extLst>
                <a:ext uri="{FF2B5EF4-FFF2-40B4-BE49-F238E27FC236}">
                  <a16:creationId xmlns:a16="http://schemas.microsoft.com/office/drawing/2014/main" id="{215A1029-767A-4D19-B539-7093934E2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503" y="1892328"/>
              <a:ext cx="739140" cy="739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964056E-778C-4174-929A-B1F746AADF90}"/>
                </a:ext>
              </a:extLst>
            </p:cNvPr>
            <p:cNvSpPr txBox="1"/>
            <p:nvPr/>
          </p:nvSpPr>
          <p:spPr>
            <a:xfrm>
              <a:off x="2282643" y="2564793"/>
              <a:ext cx="167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Buggy Method</a:t>
              </a:r>
            </a:p>
            <a:p>
              <a:pPr algn="ctr"/>
              <a:r>
                <a:rPr lang="en-US" dirty="0"/>
                <a:t>(</a:t>
              </a:r>
              <a:r>
                <a:rPr lang="en-US" sz="1600" dirty="0"/>
                <a:t>after FL</a:t>
              </a:r>
              <a:r>
                <a:rPr lang="en-US" dirty="0"/>
                <a:t>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0478059-5B00-4F78-92CF-89C08F5A18C2}"/>
                </a:ext>
              </a:extLst>
            </p:cNvPr>
            <p:cNvSpPr txBox="1"/>
            <p:nvPr/>
          </p:nvSpPr>
          <p:spPr>
            <a:xfrm>
              <a:off x="2004949" y="3384301"/>
              <a:ext cx="1967810" cy="2616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(dataset != null)…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A8598B2-640F-4B23-BB75-24DE4F275096}"/>
                </a:ext>
              </a:extLst>
            </p:cNvPr>
            <p:cNvSpPr txBox="1"/>
            <p:nvPr/>
          </p:nvSpPr>
          <p:spPr>
            <a:xfrm>
              <a:off x="1778618" y="3606590"/>
              <a:ext cx="25700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Buggy Statement</a:t>
              </a:r>
            </a:p>
            <a:p>
              <a:pPr algn="ctr"/>
              <a:r>
                <a:rPr lang="en-US" dirty="0"/>
                <a:t>(</a:t>
              </a:r>
              <a:r>
                <a:rPr lang="en-US" sz="1400" dirty="0"/>
                <a:t>after FL</a:t>
              </a:r>
              <a:r>
                <a:rPr lang="en-US" dirty="0"/>
                <a:t>)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72355D6-8E68-48A0-8AFE-0497A961CD42}"/>
                </a:ext>
              </a:extLst>
            </p:cNvPr>
            <p:cNvCxnSpPr>
              <a:cxnSpLocks/>
            </p:cNvCxnSpPr>
            <p:nvPr/>
          </p:nvCxnSpPr>
          <p:spPr>
            <a:xfrm>
              <a:off x="3674426" y="2897019"/>
              <a:ext cx="298333" cy="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F9DA538-7F4D-46A1-8FEF-285A16B97F15}"/>
              </a:ext>
            </a:extLst>
          </p:cNvPr>
          <p:cNvSpPr txBox="1"/>
          <p:nvPr/>
        </p:nvSpPr>
        <p:spPr>
          <a:xfrm>
            <a:off x="4023089" y="221247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0B8E16-D65A-48B3-B8F1-CAF594E32EBC}"/>
              </a:ext>
            </a:extLst>
          </p:cNvPr>
          <p:cNvSpPr txBox="1"/>
          <p:nvPr/>
        </p:nvSpPr>
        <p:spPr>
          <a:xfrm>
            <a:off x="3655615" y="282528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11ECF5-D350-4865-B3F9-308602CFC1E3}"/>
              </a:ext>
            </a:extLst>
          </p:cNvPr>
          <p:cNvSpPr txBox="1"/>
          <p:nvPr/>
        </p:nvSpPr>
        <p:spPr>
          <a:xfrm>
            <a:off x="4204801" y="257557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C501A2-859D-4457-8075-ACC84C744E75}"/>
              </a:ext>
            </a:extLst>
          </p:cNvPr>
          <p:cNvSpPr txBox="1"/>
          <p:nvPr/>
        </p:nvSpPr>
        <p:spPr>
          <a:xfrm>
            <a:off x="3713105" y="3055143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DBAA3-A8D5-42FC-8429-5B4008E78876}"/>
              </a:ext>
            </a:extLst>
          </p:cNvPr>
          <p:cNvSpPr txBox="1"/>
          <p:nvPr/>
        </p:nvSpPr>
        <p:spPr>
          <a:xfrm>
            <a:off x="4562991" y="3042813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C5B48E-70FC-4D53-AE38-4FBF0715B4ED}"/>
              </a:ext>
            </a:extLst>
          </p:cNvPr>
          <p:cNvSpPr txBox="1"/>
          <p:nvPr/>
        </p:nvSpPr>
        <p:spPr>
          <a:xfrm>
            <a:off x="4179952" y="3429000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3B6F41-7B56-4A20-A176-EC3B06671A4D}"/>
              </a:ext>
            </a:extLst>
          </p:cNvPr>
          <p:cNvSpPr txBox="1"/>
          <p:nvPr/>
        </p:nvSpPr>
        <p:spPr>
          <a:xfrm>
            <a:off x="3722141" y="3895535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07EE8D-89D7-4B98-8125-D774EF07D908}"/>
              </a:ext>
            </a:extLst>
          </p:cNvPr>
          <p:cNvSpPr txBox="1"/>
          <p:nvPr/>
        </p:nvSpPr>
        <p:spPr>
          <a:xfrm>
            <a:off x="4562991" y="3910860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</p:spTree>
    <p:extLst>
      <p:ext uri="{BB962C8B-B14F-4D97-AF65-F5344CB8AC3E}">
        <p14:creationId xmlns:p14="http://schemas.microsoft.com/office/powerpoint/2010/main" val="210137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21ACFC-6E6F-490B-BCBA-1E25BC5934F0}"/>
              </a:ext>
            </a:extLst>
          </p:cNvPr>
          <p:cNvSpPr/>
          <p:nvPr/>
        </p:nvSpPr>
        <p:spPr>
          <a:xfrm>
            <a:off x="433697" y="2036135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Context Learning (CCL)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AB1D63-C4AC-41E2-8654-0DCA65874562}"/>
              </a:ext>
            </a:extLst>
          </p:cNvPr>
          <p:cNvSpPr/>
          <p:nvPr/>
        </p:nvSpPr>
        <p:spPr>
          <a:xfrm>
            <a:off x="433696" y="3701996"/>
            <a:ext cx="1909735" cy="9028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 (CTL)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665B6E-40CB-43DE-A520-AD656F631686}"/>
              </a:ext>
            </a:extLst>
          </p:cNvPr>
          <p:cNvSpPr/>
          <p:nvPr/>
        </p:nvSpPr>
        <p:spPr>
          <a:xfrm>
            <a:off x="3001778" y="2029853"/>
            <a:ext cx="1966947" cy="25687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5D6F1AB-B2A5-45E6-8B0E-21FAB7651827}"/>
              </a:ext>
            </a:extLst>
          </p:cNvPr>
          <p:cNvGrpSpPr/>
          <p:nvPr/>
        </p:nvGrpSpPr>
        <p:grpSpPr>
          <a:xfrm>
            <a:off x="3167806" y="2095613"/>
            <a:ext cx="1684421" cy="683091"/>
            <a:chOff x="5275847" y="1329489"/>
            <a:chExt cx="1684421" cy="759633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5F44324-E09F-4BAF-BD7F-50CC990381D0}"/>
                </a:ext>
              </a:extLst>
            </p:cNvPr>
            <p:cNvSpPr txBox="1"/>
            <p:nvPr/>
          </p:nvSpPr>
          <p:spPr>
            <a:xfrm flipH="1">
              <a:off x="5333597" y="1329489"/>
              <a:ext cx="1386039" cy="650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i="1" dirty="0"/>
                <a:t>α</a:t>
              </a:r>
              <a:r>
                <a:rPr lang="en-US" sz="3200" dirty="0"/>
                <a:t>      </a:t>
              </a:r>
              <a:r>
                <a:rPr lang="el-GR" sz="3200" i="1" dirty="0"/>
                <a:t>α</a:t>
              </a:r>
              <a:endParaRPr lang="en-US" sz="3200" i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655F21F-BB43-4A58-A1D1-53651842BC14}"/>
                </a:ext>
              </a:extLst>
            </p:cNvPr>
            <p:cNvSpPr txBox="1"/>
            <p:nvPr/>
          </p:nvSpPr>
          <p:spPr>
            <a:xfrm>
              <a:off x="5588668" y="1678405"/>
              <a:ext cx="431528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79FB679-702B-4584-BBDD-065524E252D5}"/>
                </a:ext>
              </a:extLst>
            </p:cNvPr>
            <p:cNvSpPr txBox="1"/>
            <p:nvPr/>
          </p:nvSpPr>
          <p:spPr>
            <a:xfrm>
              <a:off x="6430133" y="1670747"/>
              <a:ext cx="415563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TC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8165556-36B0-456A-9D42-6B14F2138900}"/>
                </a:ext>
              </a:extLst>
            </p:cNvPr>
            <p:cNvSpPr/>
            <p:nvPr/>
          </p:nvSpPr>
          <p:spPr>
            <a:xfrm>
              <a:off x="5275847" y="1383632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C888CD9-0FBC-4E94-A6F1-02366318F3CF}"/>
              </a:ext>
            </a:extLst>
          </p:cNvPr>
          <p:cNvGrpSpPr/>
          <p:nvPr/>
        </p:nvGrpSpPr>
        <p:grpSpPr>
          <a:xfrm>
            <a:off x="3135831" y="3811899"/>
            <a:ext cx="1751933" cy="683091"/>
            <a:chOff x="5300949" y="2047737"/>
            <a:chExt cx="1684421" cy="75963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12FB0EF-B7FD-4835-A2EC-FA1488CBAEC6}"/>
                </a:ext>
              </a:extLst>
            </p:cNvPr>
            <p:cNvSpPr txBox="1"/>
            <p:nvPr/>
          </p:nvSpPr>
          <p:spPr>
            <a:xfrm flipH="1">
              <a:off x="5343662" y="2047737"/>
              <a:ext cx="1386039" cy="650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i="1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9928BDC-96C2-4FF5-925B-8FC2D644D4CD}"/>
                </a:ext>
              </a:extLst>
            </p:cNvPr>
            <p:cNvSpPr txBox="1"/>
            <p:nvPr/>
          </p:nvSpPr>
          <p:spPr>
            <a:xfrm>
              <a:off x="5588668" y="2396653"/>
              <a:ext cx="412229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TT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55EA603-1167-4478-BB02-27BDAC0C83D8}"/>
                </a:ext>
              </a:extLst>
            </p:cNvPr>
            <p:cNvSpPr txBox="1"/>
            <p:nvPr/>
          </p:nvSpPr>
          <p:spPr>
            <a:xfrm>
              <a:off x="6430133" y="2388995"/>
              <a:ext cx="421462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CT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714CFB-C358-4B01-A79D-F298707B30A8}"/>
                </a:ext>
              </a:extLst>
            </p:cNvPr>
            <p:cNvSpPr/>
            <p:nvPr/>
          </p:nvSpPr>
          <p:spPr>
            <a:xfrm>
              <a:off x="5300949" y="2101880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769D996-F748-4A39-9124-5F71BAE327A9}"/>
              </a:ext>
            </a:extLst>
          </p:cNvPr>
          <p:cNvCxnSpPr>
            <a:cxnSpLocks/>
          </p:cNvCxnSpPr>
          <p:nvPr/>
        </p:nvCxnSpPr>
        <p:spPr>
          <a:xfrm flipV="1">
            <a:off x="2345729" y="2446882"/>
            <a:ext cx="8345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E72346F-13D8-4F05-8BBC-DEC582131693}"/>
              </a:ext>
            </a:extLst>
          </p:cNvPr>
          <p:cNvCxnSpPr>
            <a:cxnSpLocks/>
          </p:cNvCxnSpPr>
          <p:nvPr/>
        </p:nvCxnSpPr>
        <p:spPr>
          <a:xfrm>
            <a:off x="2347775" y="2437876"/>
            <a:ext cx="2025122" cy="14227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138BF2D-CF6E-4589-B721-E74AE246D859}"/>
              </a:ext>
            </a:extLst>
          </p:cNvPr>
          <p:cNvCxnSpPr>
            <a:cxnSpLocks/>
          </p:cNvCxnSpPr>
          <p:nvPr/>
        </p:nvCxnSpPr>
        <p:spPr>
          <a:xfrm flipV="1">
            <a:off x="2330190" y="4205425"/>
            <a:ext cx="834527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0E1570-C313-4651-ABA0-01DB23A84D71}"/>
              </a:ext>
            </a:extLst>
          </p:cNvPr>
          <p:cNvCxnSpPr>
            <a:cxnSpLocks/>
          </p:cNvCxnSpPr>
          <p:nvPr/>
        </p:nvCxnSpPr>
        <p:spPr>
          <a:xfrm flipV="1">
            <a:off x="2343431" y="2769993"/>
            <a:ext cx="1951303" cy="1435434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AC79266-0F7A-45E6-9B9E-18CDD6886EAA}"/>
              </a:ext>
            </a:extLst>
          </p:cNvPr>
          <p:cNvCxnSpPr>
            <a:cxnSpLocks/>
          </p:cNvCxnSpPr>
          <p:nvPr/>
        </p:nvCxnSpPr>
        <p:spPr>
          <a:xfrm flipV="1">
            <a:off x="4837882" y="2446882"/>
            <a:ext cx="8345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D7544C0-7CC5-455E-A0D8-D7629B2D6D03}"/>
              </a:ext>
            </a:extLst>
          </p:cNvPr>
          <p:cNvCxnSpPr>
            <a:cxnSpLocks/>
          </p:cNvCxnSpPr>
          <p:nvPr/>
        </p:nvCxnSpPr>
        <p:spPr>
          <a:xfrm flipV="1">
            <a:off x="4876674" y="4162314"/>
            <a:ext cx="834527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C8EBD5D-3AD4-4464-BDFC-C1E47FF110F5}"/>
              </a:ext>
            </a:extLst>
          </p:cNvPr>
          <p:cNvSpPr/>
          <p:nvPr/>
        </p:nvSpPr>
        <p:spPr>
          <a:xfrm>
            <a:off x="5622728" y="2077107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Context Learning (CCL*)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386EC99-0A50-48B9-8ECC-1F849C9F98E4}"/>
              </a:ext>
            </a:extLst>
          </p:cNvPr>
          <p:cNvSpPr/>
          <p:nvPr/>
        </p:nvSpPr>
        <p:spPr>
          <a:xfrm>
            <a:off x="5672409" y="3710866"/>
            <a:ext cx="1909735" cy="9028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 (CTL*)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3DBCD60-308B-4BC6-A1C0-6B9F270C7BE1}"/>
              </a:ext>
            </a:extLst>
          </p:cNvPr>
          <p:cNvCxnSpPr>
            <a:cxnSpLocks/>
          </p:cNvCxnSpPr>
          <p:nvPr/>
        </p:nvCxnSpPr>
        <p:spPr>
          <a:xfrm flipV="1">
            <a:off x="7534760" y="2480275"/>
            <a:ext cx="35276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39C42C-3443-43A6-A318-4D10312E7E1A}"/>
              </a:ext>
            </a:extLst>
          </p:cNvPr>
          <p:cNvCxnSpPr>
            <a:cxnSpLocks/>
          </p:cNvCxnSpPr>
          <p:nvPr/>
        </p:nvCxnSpPr>
        <p:spPr>
          <a:xfrm flipV="1">
            <a:off x="7594429" y="4162315"/>
            <a:ext cx="293093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F46ABBF-E73B-44AD-B1DC-303F32B67FD2}"/>
              </a:ext>
            </a:extLst>
          </p:cNvPr>
          <p:cNvSpPr txBox="1"/>
          <p:nvPr/>
        </p:nvSpPr>
        <p:spPr>
          <a:xfrm>
            <a:off x="4948737" y="3074516"/>
            <a:ext cx="18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Cross-stitch unit</a:t>
            </a:r>
          </a:p>
        </p:txBody>
      </p:sp>
    </p:spTree>
    <p:extLst>
      <p:ext uri="{BB962C8B-B14F-4D97-AF65-F5344CB8AC3E}">
        <p14:creationId xmlns:p14="http://schemas.microsoft.com/office/powerpoint/2010/main" val="231833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93CA8F-BF8F-4C8D-B5F1-BEBA2694A845}"/>
              </a:ext>
            </a:extLst>
          </p:cNvPr>
          <p:cNvSpPr/>
          <p:nvPr/>
        </p:nvSpPr>
        <p:spPr>
          <a:xfrm>
            <a:off x="3347517" y="2669180"/>
            <a:ext cx="1838094" cy="14348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1540E7-B7B9-464E-A30A-B924FB0B0EAA}"/>
              </a:ext>
            </a:extLst>
          </p:cNvPr>
          <p:cNvSpPr/>
          <p:nvPr/>
        </p:nvSpPr>
        <p:spPr>
          <a:xfrm>
            <a:off x="1546058" y="1015707"/>
            <a:ext cx="5282332" cy="147608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B141AF6-E70E-45EA-A77E-6529C49F1E23}"/>
              </a:ext>
            </a:extLst>
          </p:cNvPr>
          <p:cNvGrpSpPr/>
          <p:nvPr/>
        </p:nvGrpSpPr>
        <p:grpSpPr>
          <a:xfrm>
            <a:off x="3424352" y="2692772"/>
            <a:ext cx="1684421" cy="645876"/>
            <a:chOff x="5275847" y="1329489"/>
            <a:chExt cx="1684421" cy="7182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6B01A55-2092-4DD5-B985-4C1FF2593078}"/>
                </a:ext>
              </a:extLst>
            </p:cNvPr>
            <p:cNvSpPr txBox="1"/>
            <p:nvPr/>
          </p:nvSpPr>
          <p:spPr>
            <a:xfrm flipH="1">
              <a:off x="5333597" y="1329489"/>
              <a:ext cx="1386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E488901-8AAB-4A1E-8095-BF330FA0AF31}"/>
                </a:ext>
              </a:extLst>
            </p:cNvPr>
            <p:cNvSpPr txBox="1"/>
            <p:nvPr/>
          </p:nvSpPr>
          <p:spPr>
            <a:xfrm>
              <a:off x="5588668" y="167840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MM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E8194AB-A5EA-4837-9365-2A765DD23CE5}"/>
                </a:ext>
              </a:extLst>
            </p:cNvPr>
            <p:cNvSpPr txBox="1"/>
            <p:nvPr/>
          </p:nvSpPr>
          <p:spPr>
            <a:xfrm>
              <a:off x="6430133" y="1670747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SM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D3336F7-7B8B-4E13-B52C-C716A2493E6B}"/>
                </a:ext>
              </a:extLst>
            </p:cNvPr>
            <p:cNvSpPr/>
            <p:nvPr/>
          </p:nvSpPr>
          <p:spPr>
            <a:xfrm>
              <a:off x="5275847" y="1383632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F696B71-430A-4F40-BC1E-0C2A4C067328}"/>
              </a:ext>
            </a:extLst>
          </p:cNvPr>
          <p:cNvGrpSpPr/>
          <p:nvPr/>
        </p:nvGrpSpPr>
        <p:grpSpPr>
          <a:xfrm>
            <a:off x="3424353" y="3410928"/>
            <a:ext cx="1684421" cy="645876"/>
            <a:chOff x="5300949" y="2047737"/>
            <a:chExt cx="1684421" cy="7182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8998084-E24A-462F-9E39-A34EF13839F3}"/>
                </a:ext>
              </a:extLst>
            </p:cNvPr>
            <p:cNvSpPr txBox="1"/>
            <p:nvPr/>
          </p:nvSpPr>
          <p:spPr>
            <a:xfrm flipH="1">
              <a:off x="5343662" y="2047737"/>
              <a:ext cx="1386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493D402-7515-418E-A985-D8412C422764}"/>
                </a:ext>
              </a:extLst>
            </p:cNvPr>
            <p:cNvSpPr txBox="1"/>
            <p:nvPr/>
          </p:nvSpPr>
          <p:spPr>
            <a:xfrm>
              <a:off x="5588668" y="2396653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DFBF1-099E-467D-BB36-3A80719B6D30}"/>
                </a:ext>
              </a:extLst>
            </p:cNvPr>
            <p:cNvSpPr txBox="1"/>
            <p:nvPr/>
          </p:nvSpPr>
          <p:spPr>
            <a:xfrm>
              <a:off x="6430133" y="2388995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038DCAE-BC58-40A1-BCDB-5FF0AD5EA9DA}"/>
                </a:ext>
              </a:extLst>
            </p:cNvPr>
            <p:cNvSpPr/>
            <p:nvPr/>
          </p:nvSpPr>
          <p:spPr>
            <a:xfrm>
              <a:off x="5300949" y="2101880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BA2C076-68ED-4DDE-AA84-698362837EAF}"/>
              </a:ext>
            </a:extLst>
          </p:cNvPr>
          <p:cNvSpPr txBox="1"/>
          <p:nvPr/>
        </p:nvSpPr>
        <p:spPr>
          <a:xfrm>
            <a:off x="2723101" y="984612"/>
            <a:ext cx="3104595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MethFL</a:t>
            </a:r>
            <a:endParaRPr lang="en-US" b="1" i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0C9E06-91FA-446F-98D6-E8B1109E9AED}"/>
              </a:ext>
            </a:extLst>
          </p:cNvPr>
          <p:cNvSpPr/>
          <p:nvPr/>
        </p:nvSpPr>
        <p:spPr>
          <a:xfrm>
            <a:off x="2443234" y="1242529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D753F41-C2A0-4016-BCD4-03AB41666476}"/>
              </a:ext>
            </a:extLst>
          </p:cNvPr>
          <p:cNvSpPr/>
          <p:nvPr/>
        </p:nvSpPr>
        <p:spPr>
          <a:xfrm>
            <a:off x="1741619" y="1238153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72ECC2-72F8-4020-A1CC-9EEAFE9CF9F7}"/>
              </a:ext>
            </a:extLst>
          </p:cNvPr>
          <p:cNvCxnSpPr>
            <a:cxnSpLocks/>
          </p:cNvCxnSpPr>
          <p:nvPr/>
        </p:nvCxnSpPr>
        <p:spPr>
          <a:xfrm>
            <a:off x="2042187" y="180773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F16342-EA29-40D8-864B-D01DEBE63713}"/>
              </a:ext>
            </a:extLst>
          </p:cNvPr>
          <p:cNvCxnSpPr>
            <a:cxnSpLocks/>
          </p:cNvCxnSpPr>
          <p:nvPr/>
        </p:nvCxnSpPr>
        <p:spPr>
          <a:xfrm>
            <a:off x="1343792" y="180263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42EF84-BB8E-44F6-8753-632C17F782C1}"/>
              </a:ext>
            </a:extLst>
          </p:cNvPr>
          <p:cNvSpPr/>
          <p:nvPr/>
        </p:nvSpPr>
        <p:spPr>
          <a:xfrm>
            <a:off x="6385305" y="1249760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B31C15-6AB0-4ADF-99C5-9264329A3B21}"/>
              </a:ext>
            </a:extLst>
          </p:cNvPr>
          <p:cNvSpPr/>
          <p:nvPr/>
        </p:nvSpPr>
        <p:spPr>
          <a:xfrm>
            <a:off x="5683690" y="1245384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79F158-E0A0-45C6-BF42-B7506E5F08EF}"/>
              </a:ext>
            </a:extLst>
          </p:cNvPr>
          <p:cNvCxnSpPr>
            <a:cxnSpLocks/>
          </p:cNvCxnSpPr>
          <p:nvPr/>
        </p:nvCxnSpPr>
        <p:spPr>
          <a:xfrm>
            <a:off x="5984258" y="181496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3C07F-813A-405D-A70D-4E8B7ED1C258}"/>
              </a:ext>
            </a:extLst>
          </p:cNvPr>
          <p:cNvSpPr/>
          <p:nvPr/>
        </p:nvSpPr>
        <p:spPr>
          <a:xfrm>
            <a:off x="1546058" y="4249421"/>
            <a:ext cx="5282332" cy="1533135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795991-BDC4-4B2D-9349-BBE596F69D31}"/>
              </a:ext>
            </a:extLst>
          </p:cNvPr>
          <p:cNvSpPr txBox="1"/>
          <p:nvPr/>
        </p:nvSpPr>
        <p:spPr>
          <a:xfrm>
            <a:off x="2759468" y="5450438"/>
            <a:ext cx="3104595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StmtFL</a:t>
            </a:r>
            <a:endParaRPr lang="en-US" b="1" i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0687CA-6E08-43E0-83FC-13B7F9E38792}"/>
              </a:ext>
            </a:extLst>
          </p:cNvPr>
          <p:cNvSpPr/>
          <p:nvPr/>
        </p:nvSpPr>
        <p:spPr>
          <a:xfrm>
            <a:off x="2443234" y="4357328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3797726-DC34-4B3B-9610-ECA5314BDD04}"/>
              </a:ext>
            </a:extLst>
          </p:cNvPr>
          <p:cNvSpPr/>
          <p:nvPr/>
        </p:nvSpPr>
        <p:spPr>
          <a:xfrm>
            <a:off x="1741619" y="4352951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FAEEA1-9051-45F9-8545-3EB313EE0E4E}"/>
              </a:ext>
            </a:extLst>
          </p:cNvPr>
          <p:cNvCxnSpPr>
            <a:cxnSpLocks/>
          </p:cNvCxnSpPr>
          <p:nvPr/>
        </p:nvCxnSpPr>
        <p:spPr>
          <a:xfrm>
            <a:off x="2042187" y="4922535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FDE02B-F612-4D36-88C7-C9788B1B90B8}"/>
              </a:ext>
            </a:extLst>
          </p:cNvPr>
          <p:cNvCxnSpPr>
            <a:cxnSpLocks/>
          </p:cNvCxnSpPr>
          <p:nvPr/>
        </p:nvCxnSpPr>
        <p:spPr>
          <a:xfrm>
            <a:off x="1343792" y="4917435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2B4F99A-1B21-46D4-B401-E661E2E8F29F}"/>
              </a:ext>
            </a:extLst>
          </p:cNvPr>
          <p:cNvSpPr/>
          <p:nvPr/>
        </p:nvSpPr>
        <p:spPr>
          <a:xfrm>
            <a:off x="6385305" y="4364558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8728BC9-C8D8-49A9-9081-6ADB13DDB63C}"/>
              </a:ext>
            </a:extLst>
          </p:cNvPr>
          <p:cNvSpPr/>
          <p:nvPr/>
        </p:nvSpPr>
        <p:spPr>
          <a:xfrm>
            <a:off x="5683690" y="4360182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A2C8B1-6FD2-43FC-A3EF-5DBE5DC00A2F}"/>
              </a:ext>
            </a:extLst>
          </p:cNvPr>
          <p:cNvCxnSpPr>
            <a:cxnSpLocks/>
          </p:cNvCxnSpPr>
          <p:nvPr/>
        </p:nvCxnSpPr>
        <p:spPr>
          <a:xfrm>
            <a:off x="5984258" y="4929766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0B7918C-1F3D-4BB3-A0AF-A65C2F2C448A}"/>
              </a:ext>
            </a:extLst>
          </p:cNvPr>
          <p:cNvSpPr txBox="1"/>
          <p:nvPr/>
        </p:nvSpPr>
        <p:spPr>
          <a:xfrm>
            <a:off x="1981333" y="3172590"/>
            <a:ext cx="1278271" cy="58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cross-stitch unit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F742E2-1EDA-4E58-BA4B-D2B49FD595F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716912" y="1813208"/>
            <a:ext cx="1792195" cy="17761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976CB4-8DB9-4196-A979-60B204A192C4}"/>
              </a:ext>
            </a:extLst>
          </p:cNvPr>
          <p:cNvCxnSpPr>
            <a:cxnSpLocks/>
          </p:cNvCxnSpPr>
          <p:nvPr/>
        </p:nvCxnSpPr>
        <p:spPr>
          <a:xfrm>
            <a:off x="2716459" y="1812355"/>
            <a:ext cx="844888" cy="12276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722998-83CF-466B-8516-19B169CE3474}"/>
              </a:ext>
            </a:extLst>
          </p:cNvPr>
          <p:cNvCxnSpPr>
            <a:cxnSpLocks/>
          </p:cNvCxnSpPr>
          <p:nvPr/>
        </p:nvCxnSpPr>
        <p:spPr>
          <a:xfrm flipV="1">
            <a:off x="2720359" y="3701157"/>
            <a:ext cx="840988" cy="1235560"/>
          </a:xfrm>
          <a:prstGeom prst="straightConnector1">
            <a:avLst/>
          </a:prstGeom>
          <a:ln w="28575">
            <a:solidFill>
              <a:srgbClr val="D0309E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977ABF-C6CD-4169-B2B4-38884E03AD8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716912" y="3134947"/>
            <a:ext cx="1743388" cy="1793058"/>
          </a:xfrm>
          <a:prstGeom prst="straightConnector1">
            <a:avLst/>
          </a:prstGeom>
          <a:ln w="28575">
            <a:solidFill>
              <a:srgbClr val="D0309E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CCF1409-3B47-41FC-B943-501BC8A3097F}"/>
              </a:ext>
            </a:extLst>
          </p:cNvPr>
          <p:cNvCxnSpPr>
            <a:endCxn id="15" idx="1"/>
          </p:cNvCxnSpPr>
          <p:nvPr/>
        </p:nvCxnSpPr>
        <p:spPr>
          <a:xfrm flipV="1">
            <a:off x="5108773" y="1814623"/>
            <a:ext cx="574917" cy="122543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BFAA94-A435-45CA-9DE2-78A03332FFA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108773" y="3741603"/>
            <a:ext cx="574917" cy="118781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963ECB-AAE3-40B9-8B85-6555408AD871}"/>
              </a:ext>
            </a:extLst>
          </p:cNvPr>
          <p:cNvSpPr txBox="1"/>
          <p:nvPr/>
        </p:nvSpPr>
        <p:spPr>
          <a:xfrm>
            <a:off x="1566770" y="956935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6C7225-319D-48E1-A642-4A3B269B95FE}"/>
              </a:ext>
            </a:extLst>
          </p:cNvPr>
          <p:cNvSpPr txBox="1"/>
          <p:nvPr/>
        </p:nvSpPr>
        <p:spPr>
          <a:xfrm>
            <a:off x="2238408" y="953437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C23A0A-BC64-44D3-99B0-454346716D9A}"/>
              </a:ext>
            </a:extLst>
          </p:cNvPr>
          <p:cNvSpPr txBox="1"/>
          <p:nvPr/>
        </p:nvSpPr>
        <p:spPr>
          <a:xfrm>
            <a:off x="1590785" y="546710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2623FF-6ABB-482F-B877-16160E0B96EA}"/>
              </a:ext>
            </a:extLst>
          </p:cNvPr>
          <p:cNvSpPr txBox="1"/>
          <p:nvPr/>
        </p:nvSpPr>
        <p:spPr>
          <a:xfrm>
            <a:off x="2262666" y="5460088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AB0869-C4F3-4D28-96A0-CC828EE909E4}"/>
              </a:ext>
            </a:extLst>
          </p:cNvPr>
          <p:cNvSpPr txBox="1"/>
          <p:nvPr/>
        </p:nvSpPr>
        <p:spPr>
          <a:xfrm>
            <a:off x="5468189" y="953437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9F794-3459-40C5-9DD9-3108CFDF1D40}"/>
              </a:ext>
            </a:extLst>
          </p:cNvPr>
          <p:cNvSpPr txBox="1"/>
          <p:nvPr/>
        </p:nvSpPr>
        <p:spPr>
          <a:xfrm>
            <a:off x="6171667" y="95664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5ED13D-00DA-480E-800A-1B7D666C7E35}"/>
              </a:ext>
            </a:extLst>
          </p:cNvPr>
          <p:cNvSpPr txBox="1"/>
          <p:nvPr/>
        </p:nvSpPr>
        <p:spPr>
          <a:xfrm>
            <a:off x="5515758" y="546710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94648C-8E5E-494D-AB19-5F75EEADD3EF}"/>
              </a:ext>
            </a:extLst>
          </p:cNvPr>
          <p:cNvSpPr txBox="1"/>
          <p:nvPr/>
        </p:nvSpPr>
        <p:spPr>
          <a:xfrm>
            <a:off x="6184555" y="5458771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</p:spTree>
    <p:extLst>
      <p:ext uri="{BB962C8B-B14F-4D97-AF65-F5344CB8AC3E}">
        <p14:creationId xmlns:p14="http://schemas.microsoft.com/office/powerpoint/2010/main" val="76281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2545</TotalTime>
  <Words>487</Words>
  <Application>Microsoft Office PowerPoint</Application>
  <PresentationFormat>Widescreen</PresentationFormat>
  <Paragraphs>338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羿 李</dc:creator>
  <cp:lastModifiedBy>Nguyen, Tien</cp:lastModifiedBy>
  <cp:revision>103</cp:revision>
  <dcterms:created xsi:type="dcterms:W3CDTF">2021-08-25T11:49:47Z</dcterms:created>
  <dcterms:modified xsi:type="dcterms:W3CDTF">2021-08-29T17:13:05Z</dcterms:modified>
</cp:coreProperties>
</file>