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593895" y="380179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4596193" y="208959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890669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57391" y="396783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187518" y="2382174"/>
            <a:ext cx="830548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Rep Learn -</a:t>
            </a:r>
            <a:r>
              <a:rPr lang="en-US" dirty="0" err="1">
                <a:solidFill>
                  <a:schemeClr val="tx1"/>
                </a:solidFill>
              </a:rPr>
              <a:t>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2000973" y="2891305"/>
            <a:ext cx="186545" cy="710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</p:cNvCxnSpPr>
          <p:nvPr/>
        </p:nvCxnSpPr>
        <p:spPr>
          <a:xfrm>
            <a:off x="1886881" y="2280630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C5E1EB-45B8-465C-B0B4-434626BA3FE9}"/>
              </a:ext>
            </a:extLst>
          </p:cNvPr>
          <p:cNvGrpSpPr/>
          <p:nvPr/>
        </p:nvGrpSpPr>
        <p:grpSpPr>
          <a:xfrm>
            <a:off x="3230113" y="1722865"/>
            <a:ext cx="1314450" cy="1191101"/>
            <a:chOff x="3473450" y="1362075"/>
            <a:chExt cx="1314450" cy="119110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3095627" y="1640355"/>
            <a:ext cx="55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0ABE5A-ED23-4F9A-97BE-93D8F344DAF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93663" y="1913365"/>
            <a:ext cx="0" cy="353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BDE4B8-D26A-4B71-93B6-356B2438C35F}"/>
              </a:ext>
            </a:extLst>
          </p:cNvPr>
          <p:cNvGrpSpPr/>
          <p:nvPr/>
        </p:nvGrpSpPr>
        <p:grpSpPr>
          <a:xfrm>
            <a:off x="7214290" y="1610259"/>
            <a:ext cx="1507902" cy="1308686"/>
            <a:chOff x="7214290" y="1610259"/>
            <a:chExt cx="1507902" cy="130868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D771EF3-42E6-4AA0-9AAB-BB8F8FFD12EC}"/>
                </a:ext>
              </a:extLst>
            </p:cNvPr>
            <p:cNvGrpSpPr/>
            <p:nvPr/>
          </p:nvGrpSpPr>
          <p:grpSpPr>
            <a:xfrm>
              <a:off x="7214290" y="1610259"/>
              <a:ext cx="1507902" cy="1294459"/>
              <a:chOff x="7214290" y="1610259"/>
              <a:chExt cx="1507902" cy="1294459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A60005C-BF80-4A5F-B7FC-0DB985BA956C}"/>
                  </a:ext>
                </a:extLst>
              </p:cNvPr>
              <p:cNvGrpSpPr/>
              <p:nvPr/>
            </p:nvGrpSpPr>
            <p:grpSpPr>
              <a:xfrm>
                <a:off x="7214290" y="1713617"/>
                <a:ext cx="1151848" cy="1191101"/>
                <a:chOff x="3473450" y="1362075"/>
                <a:chExt cx="1151848" cy="1191101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7825BF5-8DF9-4C40-949A-C43DDCA6E08C}"/>
                    </a:ext>
                  </a:extLst>
                </p:cNvPr>
                <p:cNvSpPr/>
                <p:nvPr/>
              </p:nvSpPr>
              <p:spPr>
                <a:xfrm>
                  <a:off x="3841750" y="1362075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35860D-F88C-4583-85F5-57509D219125}"/>
                    </a:ext>
                  </a:extLst>
                </p:cNvPr>
                <p:cNvSpPr/>
                <p:nvPr/>
              </p:nvSpPr>
              <p:spPr>
                <a:xfrm>
                  <a:off x="3473450" y="1869281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CD343876-6D97-4973-A25E-7CF146F9F827}"/>
                    </a:ext>
                  </a:extLst>
                </p:cNvPr>
                <p:cNvSpPr/>
                <p:nvPr/>
              </p:nvSpPr>
              <p:spPr>
                <a:xfrm>
                  <a:off x="3841750" y="2362676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47896730-4B6E-4D6F-9D0F-773801307D90}"/>
                    </a:ext>
                  </a:extLst>
                </p:cNvPr>
                <p:cNvCxnSpPr>
                  <a:stCxn id="100" idx="3"/>
                  <a:endCxn id="101" idx="6"/>
                </p:cNvCxnSpPr>
                <p:nvPr/>
              </p:nvCxnSpPr>
              <p:spPr>
                <a:xfrm flipH="1">
                  <a:off x="3636052" y="1524677"/>
                  <a:ext cx="2335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D71847B8-D3B4-4C67-AE56-3D95F4A01658}"/>
                    </a:ext>
                  </a:extLst>
                </p:cNvPr>
                <p:cNvCxnSpPr>
                  <a:cxnSpLocks/>
                  <a:stCxn id="100" idx="5"/>
                </p:cNvCxnSpPr>
                <p:nvPr/>
              </p:nvCxnSpPr>
              <p:spPr>
                <a:xfrm>
                  <a:off x="4004352" y="1524677"/>
                  <a:ext cx="2462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418EA2D4-3D5F-4CD9-B8F9-C667C7A4B08D}"/>
                    </a:ext>
                  </a:extLst>
                </p:cNvPr>
                <p:cNvCxnSpPr>
                  <a:cxnSpLocks/>
                  <a:endCxn id="103" idx="7"/>
                </p:cNvCxnSpPr>
                <p:nvPr/>
              </p:nvCxnSpPr>
              <p:spPr>
                <a:xfrm flipH="1">
                  <a:off x="4004352" y="2031883"/>
                  <a:ext cx="246296" cy="35869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870D8B2F-0C38-4196-9F2F-2E9766576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5352" y="2031883"/>
                  <a:ext cx="239946" cy="358691"/>
                </a:xfrm>
                <a:prstGeom prst="straightConnector1">
                  <a:avLst/>
                </a:prstGeom>
                <a:ln w="254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C73FF0B-17B1-415B-940F-71BD1A376589}"/>
                  </a:ext>
                </a:extLst>
              </p:cNvPr>
              <p:cNvSpPr txBox="1"/>
              <p:nvPr/>
            </p:nvSpPr>
            <p:spPr>
              <a:xfrm>
                <a:off x="8000792" y="1610259"/>
                <a:ext cx="72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Fixed AST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5317DA4-035D-45BC-9EEA-D63B59815E1F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7677840" y="1904117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1FEBBB0-0CA4-446E-A301-66AFE2A021D3}"/>
                </a:ext>
              </a:extLst>
            </p:cNvPr>
            <p:cNvSpPr/>
            <p:nvPr/>
          </p:nvSpPr>
          <p:spPr>
            <a:xfrm>
              <a:off x="7958092" y="2216320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6FEF62-917A-4417-95CB-1C6132E32A14}"/>
                </a:ext>
              </a:extLst>
            </p:cNvPr>
            <p:cNvSpPr/>
            <p:nvPr/>
          </p:nvSpPr>
          <p:spPr>
            <a:xfrm>
              <a:off x="8308436" y="272844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BB995E-CC93-47D8-911F-13E92DFA7749}"/>
              </a:ext>
            </a:extLst>
          </p:cNvPr>
          <p:cNvSpPr txBox="1"/>
          <p:nvPr/>
        </p:nvSpPr>
        <p:spPr>
          <a:xfrm>
            <a:off x="3790813" y="161829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6DB77-A5A2-4DA4-AA23-2048E7C3FF10}"/>
              </a:ext>
            </a:extLst>
          </p:cNvPr>
          <p:cNvSpPr txBox="1"/>
          <p:nvPr/>
        </p:nvSpPr>
        <p:spPr>
          <a:xfrm>
            <a:off x="3392715" y="22487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DC76C-BD9A-42C4-B648-4F968FF15F85}"/>
              </a:ext>
            </a:extLst>
          </p:cNvPr>
          <p:cNvSpPr txBox="1"/>
          <p:nvPr/>
        </p:nvSpPr>
        <p:spPr>
          <a:xfrm>
            <a:off x="4145076" y="2071924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8DFC1-E151-4977-AAA6-7AB8AFDC3624}"/>
              </a:ext>
            </a:extLst>
          </p:cNvPr>
          <p:cNvSpPr txBox="1"/>
          <p:nvPr/>
        </p:nvSpPr>
        <p:spPr>
          <a:xfrm>
            <a:off x="3790813" y="267242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CD9354-0B06-4D1E-AD69-23BCBB84CEC0}"/>
              </a:ext>
            </a:extLst>
          </p:cNvPr>
          <p:cNvSpPr txBox="1"/>
          <p:nvPr/>
        </p:nvSpPr>
        <p:spPr>
          <a:xfrm>
            <a:off x="4519676" y="26274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6BC6E5-A068-480A-A4EB-B36B9B5C5654}"/>
              </a:ext>
            </a:extLst>
          </p:cNvPr>
          <p:cNvSpPr txBox="1"/>
          <p:nvPr/>
        </p:nvSpPr>
        <p:spPr>
          <a:xfrm>
            <a:off x="4116563" y="315670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638B80-2E36-4AC4-98AA-514EABC49595}"/>
              </a:ext>
            </a:extLst>
          </p:cNvPr>
          <p:cNvSpPr txBox="1"/>
          <p:nvPr/>
        </p:nvSpPr>
        <p:spPr>
          <a:xfrm>
            <a:off x="3754130" y="370819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FFF82-445E-4505-85B6-AD5A99C94982}"/>
              </a:ext>
            </a:extLst>
          </p:cNvPr>
          <p:cNvSpPr txBox="1"/>
          <p:nvPr/>
        </p:nvSpPr>
        <p:spPr>
          <a:xfrm>
            <a:off x="4359515" y="3474073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76873" y="2172125"/>
            <a:ext cx="9679996" cy="2481094"/>
            <a:chOff x="1778618" y="1827751"/>
            <a:chExt cx="9679996" cy="248109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57578" y="3939513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740935" y="1860407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526268"/>
              <a:ext cx="1909735" cy="7767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Tree-based Transformation Learning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DAA0177-339C-495D-8153-6541C884CD2D}"/>
                </a:ext>
              </a:extLst>
            </p:cNvPr>
            <p:cNvSpPr/>
            <p:nvPr/>
          </p:nvSpPr>
          <p:spPr>
            <a:xfrm>
              <a:off x="6858751" y="2934125"/>
              <a:ext cx="1676400" cy="2912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Joint Training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10372" y="2229628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737" y="3384301"/>
              <a:ext cx="740070" cy="5436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3" idx="0"/>
            </p:cNvCxnSpPr>
            <p:nvPr/>
          </p:nvCxnSpPr>
          <p:spPr>
            <a:xfrm>
              <a:off x="7696951" y="2662456"/>
              <a:ext cx="0" cy="271669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756A5B5-A2B2-43E3-AA1A-CB7E355B869F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 flipH="1">
              <a:off x="7695802" y="3225370"/>
              <a:ext cx="1149" cy="30089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4860728" y="182775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3991059" y="2371731"/>
              <a:ext cx="813257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Learn-</a:t>
              </a:r>
              <a:r>
                <a:rPr lang="en-US" dirty="0" err="1">
                  <a:solidFill>
                    <a:schemeClr val="tx1"/>
                  </a:solidFill>
                </a:rPr>
                <a:t>ing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56702" y="2714279"/>
              <a:ext cx="1201912" cy="3583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69887" y="3384301"/>
              <a:ext cx="1890669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4426" y="2897019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F9DA538-7F4D-46A1-8FEF-285A16B97F15}"/>
              </a:ext>
            </a:extLst>
          </p:cNvPr>
          <p:cNvSpPr txBox="1"/>
          <p:nvPr/>
        </p:nvSpPr>
        <p:spPr>
          <a:xfrm>
            <a:off x="4091485" y="219510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B8E16-D65A-48B3-B8F1-CAF594E32EBC}"/>
              </a:ext>
            </a:extLst>
          </p:cNvPr>
          <p:cNvSpPr txBox="1"/>
          <p:nvPr/>
        </p:nvSpPr>
        <p:spPr>
          <a:xfrm>
            <a:off x="3713231" y="284116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11ECF5-D350-4865-B3F9-308602CFC1E3}"/>
              </a:ext>
            </a:extLst>
          </p:cNvPr>
          <p:cNvSpPr txBox="1"/>
          <p:nvPr/>
        </p:nvSpPr>
        <p:spPr>
          <a:xfrm>
            <a:off x="4452743" y="2676727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C501A2-859D-4457-8075-ACC84C744E75}"/>
              </a:ext>
            </a:extLst>
          </p:cNvPr>
          <p:cNvSpPr txBox="1"/>
          <p:nvPr/>
        </p:nvSpPr>
        <p:spPr>
          <a:xfrm>
            <a:off x="4102357" y="322592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DBAA3-A8D5-42FC-8429-5B4008E78876}"/>
              </a:ext>
            </a:extLst>
          </p:cNvPr>
          <p:cNvSpPr txBox="1"/>
          <p:nvPr/>
        </p:nvSpPr>
        <p:spPr>
          <a:xfrm>
            <a:off x="4830909" y="3214440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C5B48E-70FC-4D53-AE38-4FBF0715B4ED}"/>
              </a:ext>
            </a:extLst>
          </p:cNvPr>
          <p:cNvSpPr txBox="1"/>
          <p:nvPr/>
        </p:nvSpPr>
        <p:spPr>
          <a:xfrm>
            <a:off x="4426736" y="3522549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3B6F41-7B56-4A20-A176-EC3B06671A4D}"/>
              </a:ext>
            </a:extLst>
          </p:cNvPr>
          <p:cNvSpPr txBox="1"/>
          <p:nvPr/>
        </p:nvSpPr>
        <p:spPr>
          <a:xfrm>
            <a:off x="4110182" y="4080201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7EE8D-89D7-4B98-8125-D774EF07D908}"/>
              </a:ext>
            </a:extLst>
          </p:cNvPr>
          <p:cNvSpPr txBox="1"/>
          <p:nvPr/>
        </p:nvSpPr>
        <p:spPr>
          <a:xfrm>
            <a:off x="4792395" y="3895535"/>
            <a:ext cx="5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183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33</cp:revision>
  <dcterms:created xsi:type="dcterms:W3CDTF">2021-08-25T11:49:47Z</dcterms:created>
  <dcterms:modified xsi:type="dcterms:W3CDTF">2021-08-27T19:13:46Z</dcterms:modified>
</cp:coreProperties>
</file>