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514</Words>
  <Application>Microsoft Office PowerPoint</Application>
  <PresentationFormat>Widescreen</PresentationFormat>
  <Paragraphs>361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107</cp:revision>
  <dcterms:created xsi:type="dcterms:W3CDTF">2021-08-25T11:49:47Z</dcterms:created>
  <dcterms:modified xsi:type="dcterms:W3CDTF">2021-09-04T02:15:11Z</dcterms:modified>
</cp:coreProperties>
</file>