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3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5813819" y="3573148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926943" cy="1423462"/>
            <a:chOff x="1007963" y="2368948"/>
            <a:chExt cx="1926943" cy="1423462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305051" y="299937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2057412" y="2822581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432012" y="3378092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889757" y="402083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188169" y="4757296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559903" y="50192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54329" y="271548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611344" y="412296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475</Words>
  <Application>Microsoft Office PowerPoint</Application>
  <PresentationFormat>Widescreen</PresentationFormat>
  <Paragraphs>326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95</cp:revision>
  <dcterms:created xsi:type="dcterms:W3CDTF">2021-08-25T11:49:47Z</dcterms:created>
  <dcterms:modified xsi:type="dcterms:W3CDTF">2021-08-29T15:48:41Z</dcterms:modified>
</cp:coreProperties>
</file>