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2950653" y="1893360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870187" y="1630116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336824" y="2189945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EDA56-6588-D5DB-8F6E-2B7FF4C0C79C}"/>
              </a:ext>
            </a:extLst>
          </p:cNvPr>
          <p:cNvSpPr txBox="1"/>
          <p:nvPr/>
        </p:nvSpPr>
        <p:spPr>
          <a:xfrm>
            <a:off x="3447539" y="24497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654</Words>
  <Application>Microsoft Office PowerPoint</Application>
  <PresentationFormat>Widescreen</PresentationFormat>
  <Paragraphs>441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121</cp:revision>
  <dcterms:created xsi:type="dcterms:W3CDTF">2021-08-25T11:49:47Z</dcterms:created>
  <dcterms:modified xsi:type="dcterms:W3CDTF">2022-07-20T22:05:49Z</dcterms:modified>
</cp:coreProperties>
</file>