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3489770" y="3593853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6675E5B-E811-4CD7-AAEE-A4E950C4AFE1}"/>
              </a:ext>
            </a:extLst>
          </p:cNvPr>
          <p:cNvGrpSpPr/>
          <p:nvPr/>
        </p:nvGrpSpPr>
        <p:grpSpPr>
          <a:xfrm>
            <a:off x="2958309" y="2100994"/>
            <a:ext cx="1314450" cy="1191101"/>
            <a:chOff x="3473450" y="1362075"/>
            <a:chExt cx="1314450" cy="11911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774BDC-7679-4524-B4AD-939187DF0918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B071F4B-C4E4-4118-9DB8-BF893EEA183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8C720F-88D3-484A-90D3-740AF194E7B7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1EE7878-DF09-431A-8AC2-0B7BCF18FD7E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6827511-45C5-4251-A17C-E8B93495C26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BB02959-E867-4A0F-82FD-342FD471D54B}"/>
                </a:ext>
              </a:extLst>
            </p:cNvPr>
            <p:cNvCxnSpPr>
              <a:cxnSpLocks/>
              <a:stCxn id="104" idx="3"/>
              <a:endCxn id="10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714AADF-9736-4E02-AB2F-7BD552E67937}"/>
                </a:ext>
              </a:extLst>
            </p:cNvPr>
            <p:cNvCxnSpPr>
              <a:cxnSpLocks/>
              <a:stCxn id="104" idx="5"/>
              <a:endCxn id="10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E859537-C365-4A87-B7C1-73E2005E82F9}"/>
                </a:ext>
              </a:extLst>
            </p:cNvPr>
            <p:cNvCxnSpPr>
              <a:cxnSpLocks/>
              <a:stCxn id="109" idx="3"/>
              <a:endCxn id="110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146CBBD-AEE4-4C4A-B1A8-08CF2317B558}"/>
                </a:ext>
              </a:extLst>
            </p:cNvPr>
            <p:cNvCxnSpPr>
              <a:cxnSpLocks/>
              <a:stCxn id="109" idx="5"/>
              <a:endCxn id="111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7FFD06D-F407-4E8B-8F11-C6614D2C0C92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3421859" y="2291494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D78338-F917-4EAE-92EE-EA056BAA6EB1}"/>
              </a:ext>
            </a:extLst>
          </p:cNvPr>
          <p:cNvSpPr txBox="1"/>
          <p:nvPr/>
        </p:nvSpPr>
        <p:spPr>
          <a:xfrm>
            <a:off x="3519009" y="199642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B0ED57E-5AD8-4BB2-95F6-1C31F35D2827}"/>
              </a:ext>
            </a:extLst>
          </p:cNvPr>
          <p:cNvSpPr txBox="1"/>
          <p:nvPr/>
        </p:nvSpPr>
        <p:spPr>
          <a:xfrm>
            <a:off x="2831824" y="27772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4970460-821B-4B59-8F60-932F0740A713}"/>
              </a:ext>
            </a:extLst>
          </p:cNvPr>
          <p:cNvSpPr txBox="1"/>
          <p:nvPr/>
        </p:nvSpPr>
        <p:spPr>
          <a:xfrm>
            <a:off x="3666303" y="234673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D46BF2-86FB-49D7-ACAD-A0CC475FE985}"/>
              </a:ext>
            </a:extLst>
          </p:cNvPr>
          <p:cNvSpPr txBox="1"/>
          <p:nvPr/>
        </p:nvSpPr>
        <p:spPr>
          <a:xfrm>
            <a:off x="3519009" y="305055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1ABF1CF-D6F8-4FB4-8026-5C4C477AB573}"/>
              </a:ext>
            </a:extLst>
          </p:cNvPr>
          <p:cNvSpPr txBox="1"/>
          <p:nvPr/>
        </p:nvSpPr>
        <p:spPr>
          <a:xfrm>
            <a:off x="4002646" y="28348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783868" y="391753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002320" y="476036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240533" y="2077168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532585" y="503972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439CC-497C-4245-8F31-E6EC106A8D09}"/>
              </a:ext>
            </a:extLst>
          </p:cNvPr>
          <p:cNvGrpSpPr/>
          <p:nvPr/>
        </p:nvGrpSpPr>
        <p:grpSpPr>
          <a:xfrm>
            <a:off x="5248398" y="2538765"/>
            <a:ext cx="569857" cy="584697"/>
            <a:chOff x="5251742" y="1103166"/>
            <a:chExt cx="569857" cy="5846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227265-8F7C-45ED-9E2C-4C96932C8962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2FDA8E-9F43-441F-822C-FB6A942EC207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0ECD64-434A-4645-B0BA-44C167FFAE39}"/>
              </a:ext>
            </a:extLst>
          </p:cNvPr>
          <p:cNvGrpSpPr/>
          <p:nvPr/>
        </p:nvGrpSpPr>
        <p:grpSpPr>
          <a:xfrm>
            <a:off x="5251742" y="4415972"/>
            <a:ext cx="569857" cy="584697"/>
            <a:chOff x="5251742" y="1103166"/>
            <a:chExt cx="569857" cy="5846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961FC1-D040-4C0F-9C6D-5ED1FA868097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51200C-E6B2-4424-B33D-8A5264395FC3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1CD882-191A-4F62-BDCA-77F2F93DE1E5}"/>
              </a:ext>
            </a:extLst>
          </p:cNvPr>
          <p:cNvGrpSpPr/>
          <p:nvPr/>
        </p:nvGrpSpPr>
        <p:grpSpPr>
          <a:xfrm>
            <a:off x="5893947" y="3235216"/>
            <a:ext cx="530098" cy="589422"/>
            <a:chOff x="5251742" y="1103166"/>
            <a:chExt cx="530098" cy="5894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EC687F-371E-424C-8039-C2BBA54F47F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82F0A7-2697-4EC7-A557-A94BEA0FC976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6DC1DA-D2CA-48F8-9DEF-A7BC619A58DF}"/>
              </a:ext>
            </a:extLst>
          </p:cNvPr>
          <p:cNvGrpSpPr/>
          <p:nvPr/>
        </p:nvGrpSpPr>
        <p:grpSpPr>
          <a:xfrm>
            <a:off x="5896141" y="3610442"/>
            <a:ext cx="530098" cy="589422"/>
            <a:chOff x="5251742" y="1103166"/>
            <a:chExt cx="530098" cy="58942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E46D4C-61A7-4857-B677-AB5C170B879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98CDCA-C78B-4595-ACF4-AEF2C602B65B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B5E0F9A-1E33-45B3-A9D4-71DD3115FFAA}"/>
              </a:ext>
            </a:extLst>
          </p:cNvPr>
          <p:cNvSpPr/>
          <p:nvPr/>
        </p:nvSpPr>
        <p:spPr>
          <a:xfrm>
            <a:off x="4820968" y="2100994"/>
            <a:ext cx="2208934" cy="134556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704B107-3D11-49DE-8991-4E0B645D5C36}"/>
              </a:ext>
            </a:extLst>
          </p:cNvPr>
          <p:cNvSpPr/>
          <p:nvPr/>
        </p:nvSpPr>
        <p:spPr>
          <a:xfrm>
            <a:off x="4816719" y="4015544"/>
            <a:ext cx="2208934" cy="134556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4DCA4D9-351A-42E9-8C88-9884843D5463}"/>
              </a:ext>
            </a:extLst>
          </p:cNvPr>
          <p:cNvSpPr txBox="1"/>
          <p:nvPr/>
        </p:nvSpPr>
        <p:spPr>
          <a:xfrm>
            <a:off x="6577233" y="3424121"/>
            <a:ext cx="52851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CCL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E3B94E-56A6-4A3C-A9C9-1058323CFC6A}"/>
              </a:ext>
            </a:extLst>
          </p:cNvPr>
          <p:cNvSpPr txBox="1"/>
          <p:nvPr/>
        </p:nvSpPr>
        <p:spPr>
          <a:xfrm>
            <a:off x="6557730" y="3764082"/>
            <a:ext cx="52851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CTL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B1407CE-F821-0D4B-2C19-7234D08E7EDE}"/>
              </a:ext>
            </a:extLst>
          </p:cNvPr>
          <p:cNvSpPr txBox="1"/>
          <p:nvPr/>
        </p:nvSpPr>
        <p:spPr>
          <a:xfrm>
            <a:off x="2690819" y="2233438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AST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E3AF74-49C2-A83B-32A3-CFDAEC780E4A}"/>
              </a:ext>
            </a:extLst>
          </p:cNvPr>
          <p:cNvSpPr txBox="1"/>
          <p:nvPr/>
        </p:nvSpPr>
        <p:spPr>
          <a:xfrm>
            <a:off x="2564832" y="1961838"/>
            <a:ext cx="7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</a:t>
            </a:r>
          </a:p>
        </p:txBody>
      </p: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0AE5E-3AB0-451F-AE73-7104AE13F7E5}"/>
              </a:ext>
            </a:extLst>
          </p:cNvPr>
          <p:cNvSpPr/>
          <p:nvPr/>
        </p:nvSpPr>
        <p:spPr>
          <a:xfrm>
            <a:off x="1436740" y="2621264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FD8A-DE86-480E-9CEB-2183A8340934}"/>
              </a:ext>
            </a:extLst>
          </p:cNvPr>
          <p:cNvSpPr txBox="1"/>
          <p:nvPr/>
        </p:nvSpPr>
        <p:spPr>
          <a:xfrm>
            <a:off x="1030691" y="2374887"/>
            <a:ext cx="112623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Attention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0FF1-BEB5-403E-8079-AC08EF71FB90}"/>
              </a:ext>
            </a:extLst>
          </p:cNvPr>
          <p:cNvCxnSpPr/>
          <p:nvPr/>
        </p:nvCxnSpPr>
        <p:spPr>
          <a:xfrm flipV="1">
            <a:off x="1103880" y="3246506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1BAAA-E69B-4154-AAFB-564A75DBFE04}"/>
              </a:ext>
            </a:extLst>
          </p:cNvPr>
          <p:cNvSpPr txBox="1"/>
          <p:nvPr/>
        </p:nvSpPr>
        <p:spPr>
          <a:xfrm>
            <a:off x="189777" y="2925420"/>
            <a:ext cx="1270699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Cross-stitch </a:t>
            </a:r>
          </a:p>
          <a:p>
            <a:pPr algn="ctr">
              <a:lnSpc>
                <a:spcPct val="80000"/>
              </a:lnSpc>
            </a:pPr>
            <a:r>
              <a:rPr lang="en-US" i="1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7F737-203D-454F-8489-202FA87A051D}"/>
              </a:ext>
            </a:extLst>
          </p:cNvPr>
          <p:cNvSpPr/>
          <p:nvPr/>
        </p:nvSpPr>
        <p:spPr>
          <a:xfrm>
            <a:off x="4050401" y="262639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A8F92-3F02-4557-93A3-765A39E6368D}"/>
              </a:ext>
            </a:extLst>
          </p:cNvPr>
          <p:cNvSpPr/>
          <p:nvPr/>
        </p:nvSpPr>
        <p:spPr>
          <a:xfrm>
            <a:off x="3031445" y="261887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177DC-75A4-4F99-8C90-EA3DA59955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32013" y="325228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B08AB-A3A8-4A5F-B438-FDB9AE8FB007}"/>
              </a:ext>
            </a:extLst>
          </p:cNvPr>
          <p:cNvSpPr/>
          <p:nvPr/>
        </p:nvSpPr>
        <p:spPr>
          <a:xfrm>
            <a:off x="5041147" y="2640939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0FECC-FD13-416F-A174-F750E6AD1621}"/>
              </a:ext>
            </a:extLst>
          </p:cNvPr>
          <p:cNvSpPr/>
          <p:nvPr/>
        </p:nvSpPr>
        <p:spPr>
          <a:xfrm>
            <a:off x="6036362" y="2615703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A5B2F-3E7B-4A64-B8AF-BEBBCF7BF9D2}"/>
              </a:ext>
            </a:extLst>
          </p:cNvPr>
          <p:cNvGrpSpPr/>
          <p:nvPr/>
        </p:nvGrpSpPr>
        <p:grpSpPr>
          <a:xfrm>
            <a:off x="1789732" y="2975824"/>
            <a:ext cx="824073" cy="697706"/>
            <a:chOff x="3473450" y="1362075"/>
            <a:chExt cx="939800" cy="697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2C8B01-02DC-4E17-A25F-4DB36FC2DEB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879936-B7CF-4A47-90F5-7868CEA133B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E36D62-669D-437A-8071-4591D540BBB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B18198-82F6-49DA-8BD0-C6C9D5A09B48}"/>
                </a:ext>
              </a:extLst>
            </p:cNvPr>
            <p:cNvCxnSpPr>
              <a:stCxn id="16" idx="3"/>
              <a:endCxn id="17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AA1F9-C190-4408-B5C7-2D9FF52B4122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AA195-D373-4349-8A60-7BC99AC4AC99}"/>
              </a:ext>
            </a:extLst>
          </p:cNvPr>
          <p:cNvCxnSpPr/>
          <p:nvPr/>
        </p:nvCxnSpPr>
        <p:spPr>
          <a:xfrm flipV="1">
            <a:off x="2696441" y="32522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CE1FFD-28E6-4551-B1FC-D59683B8AB16}"/>
              </a:ext>
            </a:extLst>
          </p:cNvPr>
          <p:cNvSpPr txBox="1"/>
          <p:nvPr/>
        </p:nvSpPr>
        <p:spPr>
          <a:xfrm>
            <a:off x="2581095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59D80-0500-4D22-BC6D-FBBB4F621A38}"/>
              </a:ext>
            </a:extLst>
          </p:cNvPr>
          <p:cNvSpPr txBox="1"/>
          <p:nvPr/>
        </p:nvSpPr>
        <p:spPr>
          <a:xfrm>
            <a:off x="3566612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TreeCaps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EB7D6-F49A-44B5-A722-0C7898B071AA}"/>
              </a:ext>
            </a:extLst>
          </p:cNvPr>
          <p:cNvSpPr txBox="1"/>
          <p:nvPr/>
        </p:nvSpPr>
        <p:spPr>
          <a:xfrm>
            <a:off x="4768268" y="2342116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B5135-96C8-4555-9F26-A47364C40E1A}"/>
              </a:ext>
            </a:extLst>
          </p:cNvPr>
          <p:cNvSpPr txBox="1"/>
          <p:nvPr/>
        </p:nvSpPr>
        <p:spPr>
          <a:xfrm>
            <a:off x="5741704" y="2099893"/>
            <a:ext cx="862993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Beam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8994F4-A52C-419C-B19A-DAF3E602459B}"/>
              </a:ext>
            </a:extLst>
          </p:cNvPr>
          <p:cNvSpPr/>
          <p:nvPr/>
        </p:nvSpPr>
        <p:spPr>
          <a:xfrm>
            <a:off x="2662731" y="2174204"/>
            <a:ext cx="2946752" cy="3670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D225E-15A6-479E-83A0-57C8BDDCDDC0}"/>
              </a:ext>
            </a:extLst>
          </p:cNvPr>
          <p:cNvSpPr txBox="1"/>
          <p:nvPr/>
        </p:nvSpPr>
        <p:spPr>
          <a:xfrm>
            <a:off x="3703950" y="5558269"/>
            <a:ext cx="101017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CB8C8-0599-4021-A444-4977575FDCDD}"/>
              </a:ext>
            </a:extLst>
          </p:cNvPr>
          <p:cNvCxnSpPr>
            <a:cxnSpLocks/>
          </p:cNvCxnSpPr>
          <p:nvPr/>
        </p:nvCxnSpPr>
        <p:spPr>
          <a:xfrm>
            <a:off x="4311648" y="3244919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0AE79-47B6-4AC0-B7B1-132753C2D9B3}"/>
              </a:ext>
            </a:extLst>
          </p:cNvPr>
          <p:cNvCxnSpPr>
            <a:cxnSpLocks/>
          </p:cNvCxnSpPr>
          <p:nvPr/>
        </p:nvCxnSpPr>
        <p:spPr>
          <a:xfrm>
            <a:off x="5317582" y="324159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9AF4-6918-46D4-804D-68A8C93E6CE9}"/>
              </a:ext>
            </a:extLst>
          </p:cNvPr>
          <p:cNvCxnSpPr/>
          <p:nvPr/>
        </p:nvCxnSpPr>
        <p:spPr>
          <a:xfrm flipV="1">
            <a:off x="6296419" y="3238944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E4C27-40B7-4380-A3FD-6387E9D4D187}"/>
              </a:ext>
            </a:extLst>
          </p:cNvPr>
          <p:cNvGrpSpPr/>
          <p:nvPr/>
        </p:nvGrpSpPr>
        <p:grpSpPr>
          <a:xfrm>
            <a:off x="6448267" y="2981850"/>
            <a:ext cx="824073" cy="697706"/>
            <a:chOff x="3473450" y="1362075"/>
            <a:chExt cx="939800" cy="6977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4F842-7FB4-41CB-B1AC-06849A8A7B4E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A57B66-07FC-4CDA-B40F-EBED49500567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511FB-0967-4FEA-A8A1-8140A1AA9D35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E00748-02D8-400E-9951-D76E6DBD5DFC}"/>
                </a:ext>
              </a:extLst>
            </p:cNvPr>
            <p:cNvCxnSpPr>
              <a:stCxn id="37" idx="3"/>
              <a:endCxn id="3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AD9E12-8589-493C-8AD0-B0B1F6D29FA2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268C9-093C-4FC9-8A0A-75382DD8177F}"/>
              </a:ext>
            </a:extLst>
          </p:cNvPr>
          <p:cNvSpPr txBox="1"/>
          <p:nvPr/>
        </p:nvSpPr>
        <p:spPr>
          <a:xfrm>
            <a:off x="6389927" y="27984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50D16-42E9-4912-BE8F-892018DE42BF}"/>
              </a:ext>
            </a:extLst>
          </p:cNvPr>
          <p:cNvSpPr txBox="1"/>
          <p:nvPr/>
        </p:nvSpPr>
        <p:spPr>
          <a:xfrm>
            <a:off x="6337400" y="36114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798FC-0713-4D6E-B3A5-1DE12253BC65}"/>
              </a:ext>
            </a:extLst>
          </p:cNvPr>
          <p:cNvSpPr txBox="1"/>
          <p:nvPr/>
        </p:nvSpPr>
        <p:spPr>
          <a:xfrm>
            <a:off x="6963437" y="3619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3D9AD5-04CA-407E-804A-DFE676964FBD}"/>
              </a:ext>
            </a:extLst>
          </p:cNvPr>
          <p:cNvGrpSpPr/>
          <p:nvPr/>
        </p:nvGrpSpPr>
        <p:grpSpPr>
          <a:xfrm>
            <a:off x="1743616" y="4274467"/>
            <a:ext cx="824073" cy="697706"/>
            <a:chOff x="3473450" y="1362075"/>
            <a:chExt cx="939800" cy="6977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2E3EBB-8313-40EF-9462-C0021140E90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6938DA-0E66-4823-9CB2-91480AA64591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194D9-2F83-49D2-B1FF-0932E9E4F4C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27425-4FDD-44E3-A18B-93BD27EC6136}"/>
                </a:ext>
              </a:extLst>
            </p:cNvPr>
            <p:cNvCxnSpPr>
              <a:stCxn id="52" idx="3"/>
              <a:endCxn id="53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F7F631-A2BC-4BEE-B611-08E9AEDC2854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1DD08E-A6D2-4B1E-8022-9B1DB0C5C40B}"/>
              </a:ext>
            </a:extLst>
          </p:cNvPr>
          <p:cNvSpPr txBox="1"/>
          <p:nvPr/>
        </p:nvSpPr>
        <p:spPr>
          <a:xfrm>
            <a:off x="1738805" y="412063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3A1F1-ADED-441A-96B5-A18F2E263889}"/>
              </a:ext>
            </a:extLst>
          </p:cNvPr>
          <p:cNvSpPr txBox="1"/>
          <p:nvPr/>
        </p:nvSpPr>
        <p:spPr>
          <a:xfrm>
            <a:off x="1632749" y="490406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5443F-F3F9-4B0A-A71E-1C8348EC81E2}"/>
              </a:ext>
            </a:extLst>
          </p:cNvPr>
          <p:cNvSpPr txBox="1"/>
          <p:nvPr/>
        </p:nvSpPr>
        <p:spPr>
          <a:xfrm>
            <a:off x="2258786" y="49117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9D3FDB-D567-466E-9F58-D31B6B9D87C1}"/>
              </a:ext>
            </a:extLst>
          </p:cNvPr>
          <p:cNvCxnSpPr/>
          <p:nvPr/>
        </p:nvCxnSpPr>
        <p:spPr>
          <a:xfrm flipV="1">
            <a:off x="2722965" y="475237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8BE6BFE-2A5C-4C8D-B8FE-3FA1BFDC5795}"/>
              </a:ext>
            </a:extLst>
          </p:cNvPr>
          <p:cNvSpPr/>
          <p:nvPr/>
        </p:nvSpPr>
        <p:spPr>
          <a:xfrm>
            <a:off x="3045735" y="411550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70286-95BD-490A-953C-7C233D88BB55}"/>
              </a:ext>
            </a:extLst>
          </p:cNvPr>
          <p:cNvSpPr txBox="1"/>
          <p:nvPr/>
        </p:nvSpPr>
        <p:spPr>
          <a:xfrm>
            <a:off x="1613733" y="3665525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2126AB-9F4F-4B11-835B-7CE82037A929}"/>
              </a:ext>
            </a:extLst>
          </p:cNvPr>
          <p:cNvSpPr txBox="1"/>
          <p:nvPr/>
        </p:nvSpPr>
        <p:spPr>
          <a:xfrm>
            <a:off x="1563834" y="5197877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1D0772C-6DD1-4109-A0DB-490BE8038853}"/>
              </a:ext>
            </a:extLst>
          </p:cNvPr>
          <p:cNvSpPr/>
          <p:nvPr/>
        </p:nvSpPr>
        <p:spPr>
          <a:xfrm>
            <a:off x="4044364" y="4126106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54F9A3-0526-4E1F-9E23-822E559C6EE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25976" y="475199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9BEB07-097A-4BF5-B784-7714B02E9735}"/>
              </a:ext>
            </a:extLst>
          </p:cNvPr>
          <p:cNvSpPr/>
          <p:nvPr/>
        </p:nvSpPr>
        <p:spPr>
          <a:xfrm>
            <a:off x="5026385" y="4162898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CFF08A-A76F-4288-A3E3-78C1C3EF750E}"/>
              </a:ext>
            </a:extLst>
          </p:cNvPr>
          <p:cNvCxnSpPr>
            <a:cxnSpLocks/>
          </p:cNvCxnSpPr>
          <p:nvPr/>
        </p:nvCxnSpPr>
        <p:spPr>
          <a:xfrm>
            <a:off x="4318580" y="4739652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FC425-784E-4EB3-AA43-5FBEC03E32CD}"/>
              </a:ext>
            </a:extLst>
          </p:cNvPr>
          <p:cNvCxnSpPr>
            <a:cxnSpLocks/>
          </p:cNvCxnSpPr>
          <p:nvPr/>
        </p:nvCxnSpPr>
        <p:spPr>
          <a:xfrm>
            <a:off x="5286001" y="473632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951F3E-F224-4518-BB13-41DD00D71EB7}"/>
              </a:ext>
            </a:extLst>
          </p:cNvPr>
          <p:cNvSpPr/>
          <p:nvPr/>
        </p:nvSpPr>
        <p:spPr>
          <a:xfrm>
            <a:off x="6023166" y="4143104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29D08-4D04-4BE3-8826-CFCEDD59BF4D}"/>
              </a:ext>
            </a:extLst>
          </p:cNvPr>
          <p:cNvGrpSpPr/>
          <p:nvPr/>
        </p:nvGrpSpPr>
        <p:grpSpPr>
          <a:xfrm>
            <a:off x="6501757" y="4244505"/>
            <a:ext cx="824073" cy="697706"/>
            <a:chOff x="3473450" y="1362075"/>
            <a:chExt cx="939800" cy="6977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F9AB0F-3024-4A09-A5EA-A1EEE377A9B2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4AFACA-BA91-4F34-9637-72867C000F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9D1670-A3E5-4ECD-A9C1-8EF47B4E2D9A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4DC1CFC-DC6A-4B71-8D4D-AAEFD31B1DEA}"/>
                </a:ext>
              </a:extLst>
            </p:cNvPr>
            <p:cNvCxnSpPr>
              <a:stCxn id="75" idx="3"/>
              <a:endCxn id="7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D48072-1F7E-4753-9BD0-1B7006F6B42F}"/>
                </a:ext>
              </a:extLst>
            </p:cNvPr>
            <p:cNvCxnSpPr>
              <a:cxnSpLocks/>
              <a:stCxn id="75" idx="5"/>
              <a:endCxn id="7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F4B20-D8BC-4757-BFE4-7565DB7B6A2D}"/>
              </a:ext>
            </a:extLst>
          </p:cNvPr>
          <p:cNvGrpSpPr/>
          <p:nvPr/>
        </p:nvGrpSpPr>
        <p:grpSpPr>
          <a:xfrm>
            <a:off x="2156928" y="3822913"/>
            <a:ext cx="4700442" cy="451554"/>
            <a:chOff x="2150086" y="5617967"/>
            <a:chExt cx="4871859" cy="589912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E908809-25E1-48A7-ABF4-70D505598B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D30003-2B8A-4CF1-808C-B53DE15A1417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FDC5C1-09CA-49E1-AD2B-93BB9913F198}"/>
              </a:ext>
            </a:extLst>
          </p:cNvPr>
          <p:cNvSpPr txBox="1"/>
          <p:nvPr/>
        </p:nvSpPr>
        <p:spPr>
          <a:xfrm>
            <a:off x="1701035" y="5651328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1DF5FD-565D-4BB3-8DBA-C96DEC2F60E8}"/>
              </a:ext>
            </a:extLst>
          </p:cNvPr>
          <p:cNvGrpSpPr/>
          <p:nvPr/>
        </p:nvGrpSpPr>
        <p:grpSpPr>
          <a:xfrm>
            <a:off x="2146832" y="5336231"/>
            <a:ext cx="4710538" cy="451554"/>
            <a:chOff x="2150086" y="5617967"/>
            <a:chExt cx="4871859" cy="589912"/>
          </a:xfrm>
        </p:grpSpPr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F8A882C-5A2E-4678-8E5C-3B3691FE4C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242068-1C4D-4626-A2FC-BA189CCDD7C8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C4EAEE-3FE6-4521-9603-E6750A72D1E2}"/>
              </a:ext>
            </a:extLst>
          </p:cNvPr>
          <p:cNvSpPr txBox="1"/>
          <p:nvPr/>
        </p:nvSpPr>
        <p:spPr>
          <a:xfrm>
            <a:off x="2756475" y="5541855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E5F730B-8B71-4F21-871F-C7418A3213FF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716814" y="2342116"/>
            <a:ext cx="3482951" cy="424896"/>
          </a:xfrm>
          <a:prstGeom prst="bentConnector4">
            <a:avLst>
              <a:gd name="adj1" fmla="val 16797"/>
              <a:gd name="adj2" fmla="val 153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BE8BC0-B681-4D9F-8805-2931A613E3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0539" y="2296356"/>
            <a:ext cx="2974701" cy="611376"/>
          </a:xfrm>
          <a:prstGeom prst="bentConnector3">
            <a:avLst>
              <a:gd name="adj1" fmla="val 758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D87520-152D-44E1-9F0A-6BA44F5EDCDC}"/>
              </a:ext>
            </a:extLst>
          </p:cNvPr>
          <p:cNvCxnSpPr/>
          <p:nvPr/>
        </p:nvCxnSpPr>
        <p:spPr>
          <a:xfrm>
            <a:off x="4714127" y="2300305"/>
            <a:ext cx="0" cy="938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23BD1C-F227-4CD8-956C-7EFE97BBA014}"/>
              </a:ext>
            </a:extLst>
          </p:cNvPr>
          <p:cNvGrpSpPr/>
          <p:nvPr/>
        </p:nvGrpSpPr>
        <p:grpSpPr>
          <a:xfrm>
            <a:off x="6917027" y="2563217"/>
            <a:ext cx="599169" cy="607202"/>
            <a:chOff x="6313108" y="4870309"/>
            <a:chExt cx="599169" cy="6072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DA8EC8-1E6C-4DCD-8DB3-289AEFFDA005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DDE0C0-9473-4E14-BAA3-236A0F4D98DF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A119DC-1475-4FBA-8447-54F2ECBF9E99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9E5CFE-63C4-407B-8A56-677C7D5B90E2}"/>
              </a:ext>
            </a:extLst>
          </p:cNvPr>
          <p:cNvGrpSpPr/>
          <p:nvPr/>
        </p:nvGrpSpPr>
        <p:grpSpPr>
          <a:xfrm>
            <a:off x="6971468" y="3935193"/>
            <a:ext cx="599169" cy="607202"/>
            <a:chOff x="6313108" y="4870309"/>
            <a:chExt cx="599169" cy="60720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963ABE-B0F0-4859-89BB-3F96DCC0A7F2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34DBE78-B110-493B-96A0-BB7FE0241094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83C556-1B18-400B-8537-242DBEB10D0D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6849121-633A-4E81-897F-6ED1449B521C}"/>
              </a:ext>
            </a:extLst>
          </p:cNvPr>
          <p:cNvSpPr txBox="1"/>
          <p:nvPr/>
        </p:nvSpPr>
        <p:spPr>
          <a:xfrm>
            <a:off x="6453061" y="40731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242000-4E9B-4890-BB5A-3CB0E7C43483}"/>
              </a:ext>
            </a:extLst>
          </p:cNvPr>
          <p:cNvSpPr txBox="1"/>
          <p:nvPr/>
        </p:nvSpPr>
        <p:spPr>
          <a:xfrm>
            <a:off x="6295987" y="48863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053B73-FB14-4841-89A8-55171D3FC4DD}"/>
              </a:ext>
            </a:extLst>
          </p:cNvPr>
          <p:cNvSpPr txBox="1"/>
          <p:nvPr/>
        </p:nvSpPr>
        <p:spPr>
          <a:xfrm>
            <a:off x="7019572" y="48769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</p:spTree>
    <p:extLst>
      <p:ext uri="{BB962C8B-B14F-4D97-AF65-F5344CB8AC3E}">
        <p14:creationId xmlns:p14="http://schemas.microsoft.com/office/powerpoint/2010/main" val="33734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41471" y="3972549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606718" y="4000558"/>
            <a:ext cx="745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915549" y="365221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48264" y="315556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301683" y="34485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03833" y="347846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28592" y="4017821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133129" y="29633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466916" y="4017821"/>
            <a:ext cx="701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18143" y="16223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042392" y="196834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3975798" y="1968569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434617" y="2445211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244265" y="2429312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7947213" y="197025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31731" y="244340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2C26D73-3F13-4774-AF82-9EDE5D9F4A23}"/>
              </a:ext>
            </a:extLst>
          </p:cNvPr>
          <p:cNvSpPr txBox="1"/>
          <p:nvPr/>
        </p:nvSpPr>
        <p:spPr>
          <a:xfrm>
            <a:off x="3405525" y="3484307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998042-20F2-453B-9631-F98853661A5B}"/>
              </a:ext>
            </a:extLst>
          </p:cNvPr>
          <p:cNvSpPr txBox="1"/>
          <p:nvPr/>
        </p:nvSpPr>
        <p:spPr>
          <a:xfrm>
            <a:off x="3970267" y="3030504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34BDE8-0154-4405-A2E5-6B82BA0E8864}"/>
              </a:ext>
            </a:extLst>
          </p:cNvPr>
          <p:cNvSpPr txBox="1"/>
          <p:nvPr/>
        </p:nvSpPr>
        <p:spPr>
          <a:xfrm>
            <a:off x="4216006" y="3491500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63EB25-089A-4453-98CB-F4342C2B5539}"/>
              </a:ext>
            </a:extLst>
          </p:cNvPr>
          <p:cNvSpPr txBox="1"/>
          <p:nvPr/>
        </p:nvSpPr>
        <p:spPr>
          <a:xfrm>
            <a:off x="7728837" y="162366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026F7D-2E28-4CD9-AEE0-5A54C22BE3FA}"/>
              </a:ext>
            </a:extLst>
          </p:cNvPr>
          <p:cNvSpPr txBox="1"/>
          <p:nvPr/>
        </p:nvSpPr>
        <p:spPr>
          <a:xfrm>
            <a:off x="7132136" y="23592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EA9FAC-4751-4070-B248-3FB372E6D092}"/>
              </a:ext>
            </a:extLst>
          </p:cNvPr>
          <p:cNvSpPr txBox="1"/>
          <p:nvPr/>
        </p:nvSpPr>
        <p:spPr>
          <a:xfrm>
            <a:off x="7396189" y="2475005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45E51C-9153-4769-AF31-6D587C089647}"/>
              </a:ext>
            </a:extLst>
          </p:cNvPr>
          <p:cNvSpPr txBox="1"/>
          <p:nvPr/>
        </p:nvSpPr>
        <p:spPr>
          <a:xfrm>
            <a:off x="7954889" y="305319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D80491-52E6-433D-88B8-994A36A84575}"/>
              </a:ext>
            </a:extLst>
          </p:cNvPr>
          <p:cNvSpPr txBox="1"/>
          <p:nvPr/>
        </p:nvSpPr>
        <p:spPr>
          <a:xfrm>
            <a:off x="7385470" y="3517552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F4430C-FAC7-4F78-BA9E-01BFE285EA6F}"/>
              </a:ext>
            </a:extLst>
          </p:cNvPr>
          <p:cNvSpPr txBox="1"/>
          <p:nvPr/>
        </p:nvSpPr>
        <p:spPr>
          <a:xfrm>
            <a:off x="8226690" y="350754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</p:spTree>
    <p:extLst>
      <p:ext uri="{BB962C8B-B14F-4D97-AF65-F5344CB8AC3E}">
        <p14:creationId xmlns:p14="http://schemas.microsoft.com/office/powerpoint/2010/main" val="48946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1092200"/>
            <a:ext cx="4997285" cy="5147735"/>
            <a:chOff x="321732" y="1092200"/>
            <a:chExt cx="4997285" cy="51477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D72FF1-5272-45D3-A439-359C7B2C2190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C62F12-1F13-42D2-827B-C851E595F181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3229D4-7231-4594-9D3A-9983F7350521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FCEB16-48C1-4ACC-8C6C-AA67B4C2A94E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3505200" y="2531533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56507" y="1092200"/>
            <a:ext cx="5113761" cy="5147735"/>
            <a:chOff x="982239" y="1092200"/>
            <a:chExt cx="5113761" cy="514773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3A239F-C383-4940-AFF9-300FE29EB88C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68041E-CB6F-418A-842E-B10F901CC567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16709" y="3027027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36D14BA-FE55-414E-B223-2989D53B8AA2}"/>
                </a:ext>
              </a:extLst>
            </p:cNvPr>
            <p:cNvCxnSpPr>
              <a:stCxn id="48" idx="4"/>
              <a:endCxn id="49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6D9286-7CCF-4799-AA5B-6B47DF00DD73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>
              <a:off x="3505200" y="2531533"/>
              <a:ext cx="14239" cy="4954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619694"/>
              <a:ext cx="740240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619694"/>
              <a:ext cx="1980608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19439" y="3619694"/>
              <a:ext cx="779601" cy="1229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706533" y="2930236"/>
            <a:ext cx="702730" cy="80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2785532"/>
            <a:ext cx="4997285" cy="3454403"/>
            <a:chOff x="321732" y="2785532"/>
            <a:chExt cx="4997285" cy="34544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05653" y="2829169"/>
            <a:ext cx="5113761" cy="3359869"/>
            <a:chOff x="982239" y="2880066"/>
            <a:chExt cx="5113761" cy="33598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38481" y="2880066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472733"/>
              <a:ext cx="762012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472733"/>
              <a:ext cx="2002380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41211" y="3472733"/>
              <a:ext cx="757829" cy="2699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490407" y="4563534"/>
            <a:ext cx="876498" cy="474136"/>
          </a:xfrm>
          <a:prstGeom prst="rightArrow">
            <a:avLst>
              <a:gd name="adj1" fmla="val 50000"/>
              <a:gd name="adj2" fmla="val 49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2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Context Learning (</a:t>
            </a:r>
            <a:r>
              <a:rPr lang="en-US" b="1" dirty="0">
                <a:solidFill>
                  <a:schemeClr val="tx1"/>
                </a:solidFill>
              </a:rPr>
              <a:t>CCL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414584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Transformation Learning (</a:t>
            </a:r>
            <a:r>
              <a:rPr lang="en-US" b="1" dirty="0">
                <a:solidFill>
                  <a:schemeClr val="tx1"/>
                </a:solidFill>
              </a:rPr>
              <a:t>CTL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2925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1905242" y="2441257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</p:cNvCxnSpPr>
          <p:nvPr/>
        </p:nvCxnSpPr>
        <p:spPr>
          <a:xfrm flipV="1">
            <a:off x="1369873" y="3087687"/>
            <a:ext cx="526304" cy="424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407249" y="2213174"/>
            <a:ext cx="475991" cy="4592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2950653" y="1893360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08A1456-8C22-FD33-EA4A-ADB6C78529F4}"/>
              </a:ext>
            </a:extLst>
          </p:cNvPr>
          <p:cNvSpPr txBox="1"/>
          <p:nvPr/>
        </p:nvSpPr>
        <p:spPr>
          <a:xfrm>
            <a:off x="2870187" y="1630116"/>
            <a:ext cx="7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</a:t>
            </a:r>
          </a:p>
        </p:txBody>
      </p:sp>
    </p:spTree>
    <p:extLst>
      <p:ext uri="{BB962C8B-B14F-4D97-AF65-F5344CB8AC3E}">
        <p14:creationId xmlns:p14="http://schemas.microsoft.com/office/powerpoint/2010/main" val="95907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4078046" y="3817649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746625" y="4428243"/>
            <a:ext cx="16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5387259" y="2221525"/>
            <a:ext cx="2010649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i="1" dirty="0">
                <a:solidFill>
                  <a:schemeClr val="tx1"/>
                </a:solidFill>
              </a:rPr>
              <a:t>Trained</a:t>
            </a:r>
            <a:r>
              <a:rPr lang="en-US" sz="1900" dirty="0">
                <a:solidFill>
                  <a:schemeClr val="tx1"/>
                </a:solidFill>
              </a:rPr>
              <a:t> Code Context Learning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b="1" dirty="0">
                <a:solidFill>
                  <a:schemeClr val="tx1"/>
                </a:solidFill>
              </a:rPr>
              <a:t>CCL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5324892" y="3753645"/>
            <a:ext cx="2109265" cy="9187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i="1" dirty="0">
                <a:solidFill>
                  <a:schemeClr val="tx1"/>
                </a:solidFill>
              </a:rPr>
              <a:t>Trained</a:t>
            </a:r>
            <a:r>
              <a:rPr lang="en-US" sz="1850" dirty="0">
                <a:solidFill>
                  <a:schemeClr val="tx1"/>
                </a:solidFill>
              </a:rPr>
              <a:t> Code Transformation Learning (</a:t>
            </a:r>
            <a:r>
              <a:rPr lang="en-US" sz="1850" b="1" dirty="0">
                <a:solidFill>
                  <a:schemeClr val="tx1"/>
                </a:solidFill>
              </a:rPr>
              <a:t>CTL</a:t>
            </a:r>
            <a:r>
              <a:rPr lang="en-US" sz="185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4992032" y="421346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043842" y="263442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 flipH="1">
            <a:off x="6379525" y="3023574"/>
            <a:ext cx="13059" cy="7300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4139048" y="3297077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4894698" y="3297077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4301650" y="2966284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4682650" y="2966284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3770748" y="2296476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783709" y="3817649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551322" y="442617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3377637" y="3271823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7592107" y="2223897"/>
            <a:ext cx="1310893" cy="821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Generation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7447351" y="4192850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File icon PNG, ICO or ICNS | Free vector icons">
            <a:extLst>
              <a:ext uri="{FF2B5EF4-FFF2-40B4-BE49-F238E27FC236}">
                <a16:creationId xmlns:a16="http://schemas.microsoft.com/office/drawing/2014/main" id="{215A1029-767A-4D19-B539-7093934E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4" y="222855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964056E-778C-4174-929A-B1F746AADF90}"/>
              </a:ext>
            </a:extLst>
          </p:cNvPr>
          <p:cNvSpPr txBox="1"/>
          <p:nvPr/>
        </p:nvSpPr>
        <p:spPr>
          <a:xfrm>
            <a:off x="563788" y="290561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  <a:p>
            <a:pPr algn="ctr"/>
            <a:r>
              <a:rPr lang="en-US" dirty="0"/>
              <a:t>(</a:t>
            </a:r>
            <a:r>
              <a:rPr lang="en-US" sz="1600" dirty="0"/>
              <a:t>after FL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478059-5B00-4F78-92CF-89C08F5A18C2}"/>
              </a:ext>
            </a:extLst>
          </p:cNvPr>
          <p:cNvSpPr txBox="1"/>
          <p:nvPr/>
        </p:nvSpPr>
        <p:spPr>
          <a:xfrm>
            <a:off x="401134" y="3760141"/>
            <a:ext cx="1967810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8598B2-640F-4B23-BB75-24DE4F275096}"/>
              </a:ext>
            </a:extLst>
          </p:cNvPr>
          <p:cNvSpPr txBox="1"/>
          <p:nvPr/>
        </p:nvSpPr>
        <p:spPr>
          <a:xfrm>
            <a:off x="115821" y="3974687"/>
            <a:ext cx="257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Buggy Statement</a:t>
            </a:r>
          </a:p>
          <a:p>
            <a:pPr algn="ctr"/>
            <a:r>
              <a:rPr lang="en-US" dirty="0"/>
              <a:t>(</a:t>
            </a:r>
            <a:r>
              <a:rPr lang="en-US" sz="1400" dirty="0"/>
              <a:t>after FL</a:t>
            </a:r>
            <a:r>
              <a:rPr lang="en-US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2355D6-8E68-48A0-8AFE-0497A961CD42}"/>
              </a:ext>
            </a:extLst>
          </p:cNvPr>
          <p:cNvCxnSpPr>
            <a:cxnSpLocks/>
          </p:cNvCxnSpPr>
          <p:nvPr/>
        </p:nvCxnSpPr>
        <p:spPr>
          <a:xfrm>
            <a:off x="1988214" y="325772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283799" y="21905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916325" y="280332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65511" y="255361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973815" y="303318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97709" y="302141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371539" y="3542561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921849" y="404028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07378" y="397097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A94F06-6391-4DF0-9171-142960DFD580}"/>
              </a:ext>
            </a:extLst>
          </p:cNvPr>
          <p:cNvCxnSpPr>
            <a:cxnSpLocks/>
          </p:cNvCxnSpPr>
          <p:nvPr/>
        </p:nvCxnSpPr>
        <p:spPr>
          <a:xfrm flipV="1">
            <a:off x="8247554" y="3054346"/>
            <a:ext cx="0" cy="6411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517782D-D81F-78A1-0D90-BEE09FF83D59}"/>
              </a:ext>
            </a:extLst>
          </p:cNvPr>
          <p:cNvSpPr/>
          <p:nvPr/>
        </p:nvSpPr>
        <p:spPr>
          <a:xfrm>
            <a:off x="2282161" y="2803323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2BDA2-D07E-D29E-BF63-85B6AC9B6A04}"/>
              </a:ext>
            </a:extLst>
          </p:cNvPr>
          <p:cNvSpPr txBox="1"/>
          <p:nvPr/>
        </p:nvSpPr>
        <p:spPr>
          <a:xfrm>
            <a:off x="3336824" y="2189945"/>
            <a:ext cx="7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EDA56-6588-D5DB-8F6E-2B7FF4C0C79C}"/>
              </a:ext>
            </a:extLst>
          </p:cNvPr>
          <p:cNvSpPr txBox="1"/>
          <p:nvPr/>
        </p:nvSpPr>
        <p:spPr>
          <a:xfrm>
            <a:off x="3447539" y="24497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6151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Context Learning (</a:t>
            </a:r>
            <a:r>
              <a:rPr lang="en-US" b="1" dirty="0">
                <a:solidFill>
                  <a:schemeClr val="tx1"/>
                </a:solidFill>
              </a:rPr>
              <a:t>CCL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414584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Transformation Learning (</a:t>
            </a:r>
            <a:r>
              <a:rPr lang="en-US" b="1" dirty="0">
                <a:solidFill>
                  <a:schemeClr val="tx1"/>
                </a:solidFill>
              </a:rPr>
              <a:t>CTL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2925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1905242" y="2441257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</p:cNvCxnSpPr>
          <p:nvPr/>
        </p:nvCxnSpPr>
        <p:spPr>
          <a:xfrm flipV="1">
            <a:off x="1369873" y="3087687"/>
            <a:ext cx="526304" cy="424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407249" y="2213174"/>
            <a:ext cx="475991" cy="4592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7769826" y="1669996"/>
            <a:ext cx="95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Context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38108" y="160513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097015" y="206463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468675" y="259278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056587" y="315102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4023428" y="369131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08A1456-8C22-FD33-EA4A-ADB6C78529F4}"/>
              </a:ext>
            </a:extLst>
          </p:cNvPr>
          <p:cNvSpPr txBox="1"/>
          <p:nvPr/>
        </p:nvSpPr>
        <p:spPr>
          <a:xfrm>
            <a:off x="2683045" y="1717777"/>
            <a:ext cx="91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7519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4078046" y="3817649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746625" y="4428243"/>
            <a:ext cx="16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5387259" y="2221525"/>
            <a:ext cx="2010649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i="1" dirty="0">
                <a:solidFill>
                  <a:schemeClr val="tx1"/>
                </a:solidFill>
              </a:rPr>
              <a:t>Trained</a:t>
            </a:r>
            <a:r>
              <a:rPr lang="en-US" sz="1900" dirty="0">
                <a:solidFill>
                  <a:schemeClr val="tx1"/>
                </a:solidFill>
              </a:rPr>
              <a:t> Code Context Learning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b="1" dirty="0">
                <a:solidFill>
                  <a:schemeClr val="tx1"/>
                </a:solidFill>
              </a:rPr>
              <a:t>CCL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5324892" y="3753645"/>
            <a:ext cx="2109265" cy="9187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i="1" dirty="0">
                <a:solidFill>
                  <a:schemeClr val="tx1"/>
                </a:solidFill>
              </a:rPr>
              <a:t>Trained</a:t>
            </a:r>
            <a:r>
              <a:rPr lang="en-US" sz="1850" dirty="0">
                <a:solidFill>
                  <a:schemeClr val="tx1"/>
                </a:solidFill>
              </a:rPr>
              <a:t> Code Transformation Learning (</a:t>
            </a:r>
            <a:r>
              <a:rPr lang="en-US" sz="1850" b="1" dirty="0">
                <a:solidFill>
                  <a:schemeClr val="tx1"/>
                </a:solidFill>
              </a:rPr>
              <a:t>CTL</a:t>
            </a:r>
            <a:r>
              <a:rPr lang="en-US" sz="185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4992032" y="421346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043842" y="263442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 flipH="1">
            <a:off x="6379525" y="3023574"/>
            <a:ext cx="13059" cy="7300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4139048" y="3297077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4894698" y="3297077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4301650" y="2966284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4682650" y="2966284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3770748" y="2296476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783709" y="3817649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551322" y="442617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3377637" y="3271823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7592107" y="2223897"/>
            <a:ext cx="1310893" cy="821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Generation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7447351" y="4192850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File icon PNG, ICO or ICNS | Free vector icons">
            <a:extLst>
              <a:ext uri="{FF2B5EF4-FFF2-40B4-BE49-F238E27FC236}">
                <a16:creationId xmlns:a16="http://schemas.microsoft.com/office/drawing/2014/main" id="{215A1029-767A-4D19-B539-7093934E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4" y="222855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964056E-778C-4174-929A-B1F746AADF90}"/>
              </a:ext>
            </a:extLst>
          </p:cNvPr>
          <p:cNvSpPr txBox="1"/>
          <p:nvPr/>
        </p:nvSpPr>
        <p:spPr>
          <a:xfrm>
            <a:off x="563788" y="290561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  <a:p>
            <a:pPr algn="ctr"/>
            <a:r>
              <a:rPr lang="en-US" dirty="0"/>
              <a:t>(</a:t>
            </a:r>
            <a:r>
              <a:rPr lang="en-US" sz="1600" dirty="0"/>
              <a:t>after FL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478059-5B00-4F78-92CF-89C08F5A18C2}"/>
              </a:ext>
            </a:extLst>
          </p:cNvPr>
          <p:cNvSpPr txBox="1"/>
          <p:nvPr/>
        </p:nvSpPr>
        <p:spPr>
          <a:xfrm>
            <a:off x="401134" y="3760141"/>
            <a:ext cx="1967810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8598B2-640F-4B23-BB75-24DE4F275096}"/>
              </a:ext>
            </a:extLst>
          </p:cNvPr>
          <p:cNvSpPr txBox="1"/>
          <p:nvPr/>
        </p:nvSpPr>
        <p:spPr>
          <a:xfrm>
            <a:off x="115821" y="3974687"/>
            <a:ext cx="257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Buggy Statement</a:t>
            </a:r>
          </a:p>
          <a:p>
            <a:pPr algn="ctr"/>
            <a:r>
              <a:rPr lang="en-US" dirty="0"/>
              <a:t>(</a:t>
            </a:r>
            <a:r>
              <a:rPr lang="en-US" sz="1400" dirty="0"/>
              <a:t>after FL</a:t>
            </a:r>
            <a:r>
              <a:rPr lang="en-US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2355D6-8E68-48A0-8AFE-0497A961CD42}"/>
              </a:ext>
            </a:extLst>
          </p:cNvPr>
          <p:cNvCxnSpPr>
            <a:cxnSpLocks/>
          </p:cNvCxnSpPr>
          <p:nvPr/>
        </p:nvCxnSpPr>
        <p:spPr>
          <a:xfrm>
            <a:off x="1988214" y="325772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283799" y="21905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916325" y="280332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65511" y="255361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973815" y="303318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97709" y="302141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371539" y="3542561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921849" y="404028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07378" y="397097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A94F06-6391-4DF0-9171-142960DFD580}"/>
              </a:ext>
            </a:extLst>
          </p:cNvPr>
          <p:cNvCxnSpPr>
            <a:cxnSpLocks/>
          </p:cNvCxnSpPr>
          <p:nvPr/>
        </p:nvCxnSpPr>
        <p:spPr>
          <a:xfrm flipV="1">
            <a:off x="8247554" y="3054346"/>
            <a:ext cx="0" cy="6411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517782D-D81F-78A1-0D90-BEE09FF83D59}"/>
              </a:ext>
            </a:extLst>
          </p:cNvPr>
          <p:cNvSpPr/>
          <p:nvPr/>
        </p:nvSpPr>
        <p:spPr>
          <a:xfrm>
            <a:off x="2282161" y="2803323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2BDA2-D07E-D29E-BF63-85B6AC9B6A04}"/>
              </a:ext>
            </a:extLst>
          </p:cNvPr>
          <p:cNvSpPr txBox="1"/>
          <p:nvPr/>
        </p:nvSpPr>
        <p:spPr>
          <a:xfrm>
            <a:off x="3173508" y="2189945"/>
            <a:ext cx="96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43887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3489770" y="3593853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6675E5B-E811-4CD7-AAEE-A4E950C4AFE1}"/>
              </a:ext>
            </a:extLst>
          </p:cNvPr>
          <p:cNvGrpSpPr/>
          <p:nvPr/>
        </p:nvGrpSpPr>
        <p:grpSpPr>
          <a:xfrm>
            <a:off x="2958309" y="2100994"/>
            <a:ext cx="1314450" cy="1191101"/>
            <a:chOff x="3473450" y="1362075"/>
            <a:chExt cx="1314450" cy="119110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774BDC-7679-4524-B4AD-939187DF0918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B071F4B-C4E4-4118-9DB8-BF893EEA183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8C720F-88D3-484A-90D3-740AF194E7B7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1EE7878-DF09-431A-8AC2-0B7BCF18FD7E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6827511-45C5-4251-A17C-E8B93495C26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BB02959-E867-4A0F-82FD-342FD471D54B}"/>
                </a:ext>
              </a:extLst>
            </p:cNvPr>
            <p:cNvCxnSpPr>
              <a:cxnSpLocks/>
              <a:stCxn id="104" idx="3"/>
              <a:endCxn id="10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714AADF-9736-4E02-AB2F-7BD552E67937}"/>
                </a:ext>
              </a:extLst>
            </p:cNvPr>
            <p:cNvCxnSpPr>
              <a:cxnSpLocks/>
              <a:stCxn id="104" idx="5"/>
              <a:endCxn id="10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E859537-C365-4A87-B7C1-73E2005E82F9}"/>
                </a:ext>
              </a:extLst>
            </p:cNvPr>
            <p:cNvCxnSpPr>
              <a:cxnSpLocks/>
              <a:stCxn id="109" idx="3"/>
              <a:endCxn id="110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146CBBD-AEE4-4C4A-B1A8-08CF2317B558}"/>
                </a:ext>
              </a:extLst>
            </p:cNvPr>
            <p:cNvCxnSpPr>
              <a:cxnSpLocks/>
              <a:stCxn id="109" idx="5"/>
              <a:endCxn id="111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7FFD06D-F407-4E8B-8F11-C6614D2C0C92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3421859" y="2291494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D78338-F917-4EAE-92EE-EA056BAA6EB1}"/>
              </a:ext>
            </a:extLst>
          </p:cNvPr>
          <p:cNvSpPr txBox="1"/>
          <p:nvPr/>
        </p:nvSpPr>
        <p:spPr>
          <a:xfrm>
            <a:off x="3519009" y="199642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B0ED57E-5AD8-4BB2-95F6-1C31F35D2827}"/>
              </a:ext>
            </a:extLst>
          </p:cNvPr>
          <p:cNvSpPr txBox="1"/>
          <p:nvPr/>
        </p:nvSpPr>
        <p:spPr>
          <a:xfrm>
            <a:off x="2831824" y="27772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4970460-821B-4B59-8F60-932F0740A713}"/>
              </a:ext>
            </a:extLst>
          </p:cNvPr>
          <p:cNvSpPr txBox="1"/>
          <p:nvPr/>
        </p:nvSpPr>
        <p:spPr>
          <a:xfrm>
            <a:off x="3666303" y="234673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D46BF2-86FB-49D7-ACAD-A0CC475FE985}"/>
              </a:ext>
            </a:extLst>
          </p:cNvPr>
          <p:cNvSpPr txBox="1"/>
          <p:nvPr/>
        </p:nvSpPr>
        <p:spPr>
          <a:xfrm>
            <a:off x="3519009" y="305055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1ABF1CF-D6F8-4FB4-8026-5C4C477AB573}"/>
              </a:ext>
            </a:extLst>
          </p:cNvPr>
          <p:cNvSpPr txBox="1"/>
          <p:nvPr/>
        </p:nvSpPr>
        <p:spPr>
          <a:xfrm>
            <a:off x="4002646" y="28348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783868" y="391753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002320" y="476036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532585" y="503972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439CC-497C-4245-8F31-E6EC106A8D09}"/>
              </a:ext>
            </a:extLst>
          </p:cNvPr>
          <p:cNvGrpSpPr/>
          <p:nvPr/>
        </p:nvGrpSpPr>
        <p:grpSpPr>
          <a:xfrm>
            <a:off x="5248398" y="2538765"/>
            <a:ext cx="569857" cy="584697"/>
            <a:chOff x="5251742" y="1103166"/>
            <a:chExt cx="569857" cy="5846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227265-8F7C-45ED-9E2C-4C96932C8962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2FDA8E-9F43-441F-822C-FB6A942EC207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0ECD64-434A-4645-B0BA-44C167FFAE39}"/>
              </a:ext>
            </a:extLst>
          </p:cNvPr>
          <p:cNvGrpSpPr/>
          <p:nvPr/>
        </p:nvGrpSpPr>
        <p:grpSpPr>
          <a:xfrm>
            <a:off x="5251742" y="4415972"/>
            <a:ext cx="569857" cy="584697"/>
            <a:chOff x="5251742" y="1103166"/>
            <a:chExt cx="569857" cy="5846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961FC1-D040-4C0F-9C6D-5ED1FA868097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51200C-E6B2-4424-B33D-8A5264395FC3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1CD882-191A-4F62-BDCA-77F2F93DE1E5}"/>
              </a:ext>
            </a:extLst>
          </p:cNvPr>
          <p:cNvGrpSpPr/>
          <p:nvPr/>
        </p:nvGrpSpPr>
        <p:grpSpPr>
          <a:xfrm>
            <a:off x="5893947" y="3235216"/>
            <a:ext cx="530098" cy="589422"/>
            <a:chOff x="5251742" y="1103166"/>
            <a:chExt cx="530098" cy="5894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EC687F-371E-424C-8039-C2BBA54F47F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82F0A7-2697-4EC7-A557-A94BEA0FC976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6DC1DA-D2CA-48F8-9DEF-A7BC619A58DF}"/>
              </a:ext>
            </a:extLst>
          </p:cNvPr>
          <p:cNvGrpSpPr/>
          <p:nvPr/>
        </p:nvGrpSpPr>
        <p:grpSpPr>
          <a:xfrm>
            <a:off x="5896141" y="3610442"/>
            <a:ext cx="530098" cy="589422"/>
            <a:chOff x="5251742" y="1103166"/>
            <a:chExt cx="530098" cy="58942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E46D4C-61A7-4857-B677-AB5C170B879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98CDCA-C78B-4595-ACF4-AEF2C602B65B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B5E0F9A-1E33-45B3-A9D4-71DD3115FFAA}"/>
              </a:ext>
            </a:extLst>
          </p:cNvPr>
          <p:cNvSpPr/>
          <p:nvPr/>
        </p:nvSpPr>
        <p:spPr>
          <a:xfrm>
            <a:off x="4820968" y="2100994"/>
            <a:ext cx="2208934" cy="134556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704B107-3D11-49DE-8991-4E0B645D5C36}"/>
              </a:ext>
            </a:extLst>
          </p:cNvPr>
          <p:cNvSpPr/>
          <p:nvPr/>
        </p:nvSpPr>
        <p:spPr>
          <a:xfrm>
            <a:off x="4816719" y="4015544"/>
            <a:ext cx="2208934" cy="134556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4DCA4D9-351A-42E9-8C88-9884843D5463}"/>
              </a:ext>
            </a:extLst>
          </p:cNvPr>
          <p:cNvSpPr txBox="1"/>
          <p:nvPr/>
        </p:nvSpPr>
        <p:spPr>
          <a:xfrm>
            <a:off x="6577233" y="3424121"/>
            <a:ext cx="52851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CCL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E3B94E-56A6-4A3C-A9C9-1058323CFC6A}"/>
              </a:ext>
            </a:extLst>
          </p:cNvPr>
          <p:cNvSpPr txBox="1"/>
          <p:nvPr/>
        </p:nvSpPr>
        <p:spPr>
          <a:xfrm>
            <a:off x="6557730" y="3764082"/>
            <a:ext cx="52851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CTL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E3AF74-49C2-A83B-32A3-CFDAEC780E4A}"/>
              </a:ext>
            </a:extLst>
          </p:cNvPr>
          <p:cNvSpPr txBox="1"/>
          <p:nvPr/>
        </p:nvSpPr>
        <p:spPr>
          <a:xfrm>
            <a:off x="2437168" y="1961838"/>
            <a:ext cx="92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121FE-B871-1F6A-953D-F0AD8B692913}"/>
              </a:ext>
            </a:extLst>
          </p:cNvPr>
          <p:cNvSpPr txBox="1"/>
          <p:nvPr/>
        </p:nvSpPr>
        <p:spPr>
          <a:xfrm>
            <a:off x="8042492" y="1980572"/>
            <a:ext cx="92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670412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Context Learning (</a:t>
            </a:r>
            <a:r>
              <a:rPr lang="en-US" b="1" dirty="0">
                <a:solidFill>
                  <a:schemeClr val="tx1"/>
                </a:solidFill>
              </a:rPr>
              <a:t>CCL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414584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Transformation Learning (</a:t>
            </a:r>
            <a:r>
              <a:rPr lang="en-US" b="1" dirty="0">
                <a:solidFill>
                  <a:schemeClr val="tx1"/>
                </a:solidFill>
              </a:rPr>
              <a:t>CTL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2925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29920" y="2509716"/>
            <a:ext cx="179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Buggy Statements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1905242" y="2441257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</p:cNvCxnSpPr>
          <p:nvPr/>
        </p:nvCxnSpPr>
        <p:spPr>
          <a:xfrm flipV="1">
            <a:off x="1369873" y="3087687"/>
            <a:ext cx="526304" cy="424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407249" y="2213174"/>
            <a:ext cx="475991" cy="4592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7769826" y="1669996"/>
            <a:ext cx="95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Context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38108" y="160513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097015" y="206463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468675" y="259278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056587" y="315102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4023428" y="369131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08A1456-8C22-FD33-EA4A-ADB6C78529F4}"/>
              </a:ext>
            </a:extLst>
          </p:cNvPr>
          <p:cNvSpPr txBox="1"/>
          <p:nvPr/>
        </p:nvSpPr>
        <p:spPr>
          <a:xfrm>
            <a:off x="2683045" y="1717777"/>
            <a:ext cx="91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427878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4078046" y="3817649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746625" y="4428243"/>
            <a:ext cx="16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5387259" y="2221525"/>
            <a:ext cx="2010649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i="1" dirty="0">
                <a:solidFill>
                  <a:schemeClr val="tx1"/>
                </a:solidFill>
              </a:rPr>
              <a:t>Trained</a:t>
            </a:r>
            <a:r>
              <a:rPr lang="en-US" sz="1900" dirty="0">
                <a:solidFill>
                  <a:schemeClr val="tx1"/>
                </a:solidFill>
              </a:rPr>
              <a:t> Code Context Learning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b="1" dirty="0">
                <a:solidFill>
                  <a:schemeClr val="tx1"/>
                </a:solidFill>
              </a:rPr>
              <a:t>CCL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5324892" y="3753645"/>
            <a:ext cx="2109265" cy="9187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i="1" dirty="0">
                <a:solidFill>
                  <a:schemeClr val="tx1"/>
                </a:solidFill>
              </a:rPr>
              <a:t>Trained</a:t>
            </a:r>
            <a:r>
              <a:rPr lang="en-US" sz="1850" dirty="0">
                <a:solidFill>
                  <a:schemeClr val="tx1"/>
                </a:solidFill>
              </a:rPr>
              <a:t> Code Transformation Learning (</a:t>
            </a:r>
            <a:r>
              <a:rPr lang="en-US" sz="1850" b="1" dirty="0">
                <a:solidFill>
                  <a:schemeClr val="tx1"/>
                </a:solidFill>
              </a:rPr>
              <a:t>CTL</a:t>
            </a:r>
            <a:r>
              <a:rPr lang="en-US" sz="185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4992032" y="421346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043842" y="263442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 flipH="1">
            <a:off x="6379525" y="3023574"/>
            <a:ext cx="13059" cy="7300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4139048" y="3297077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4894698" y="3297077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4301650" y="2966284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4682650" y="2966284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3770748" y="2296476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783709" y="3817649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551322" y="442617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Fixed subtree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3434177" y="3471603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7592107" y="2223897"/>
            <a:ext cx="1310893" cy="821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Generation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7447351" y="4192850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File icon PNG, ICO or ICNS | Free vector icons">
            <a:extLst>
              <a:ext uri="{FF2B5EF4-FFF2-40B4-BE49-F238E27FC236}">
                <a16:creationId xmlns:a16="http://schemas.microsoft.com/office/drawing/2014/main" id="{215A1029-767A-4D19-B539-7093934E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4" y="222855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964056E-778C-4174-929A-B1F746AADF90}"/>
              </a:ext>
            </a:extLst>
          </p:cNvPr>
          <p:cNvSpPr txBox="1"/>
          <p:nvPr/>
        </p:nvSpPr>
        <p:spPr>
          <a:xfrm>
            <a:off x="307481" y="2856524"/>
            <a:ext cx="211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buggy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478059-5B00-4F78-92CF-89C08F5A18C2}"/>
              </a:ext>
            </a:extLst>
          </p:cNvPr>
          <p:cNvSpPr txBox="1"/>
          <p:nvPr/>
        </p:nvSpPr>
        <p:spPr>
          <a:xfrm>
            <a:off x="388038" y="4030519"/>
            <a:ext cx="1967810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8598B2-640F-4B23-BB75-24DE4F275096}"/>
              </a:ext>
            </a:extLst>
          </p:cNvPr>
          <p:cNvSpPr txBox="1"/>
          <p:nvPr/>
        </p:nvSpPr>
        <p:spPr>
          <a:xfrm>
            <a:off x="57189" y="4278755"/>
            <a:ext cx="257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Buggy Statements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2355D6-8E68-48A0-8AFE-0497A961CD42}"/>
              </a:ext>
            </a:extLst>
          </p:cNvPr>
          <p:cNvCxnSpPr>
            <a:cxnSpLocks/>
          </p:cNvCxnSpPr>
          <p:nvPr/>
        </p:nvCxnSpPr>
        <p:spPr>
          <a:xfrm>
            <a:off x="2044754" y="345750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283799" y="21905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916325" y="280332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65511" y="255361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973815" y="303318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97709" y="302141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371539" y="3542561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921849" y="404028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07378" y="397097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A94F06-6391-4DF0-9171-142960DFD580}"/>
              </a:ext>
            </a:extLst>
          </p:cNvPr>
          <p:cNvCxnSpPr>
            <a:cxnSpLocks/>
          </p:cNvCxnSpPr>
          <p:nvPr/>
        </p:nvCxnSpPr>
        <p:spPr>
          <a:xfrm flipV="1">
            <a:off x="8247554" y="3054346"/>
            <a:ext cx="0" cy="6411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517782D-D81F-78A1-0D90-BEE09FF83D59}"/>
              </a:ext>
            </a:extLst>
          </p:cNvPr>
          <p:cNvSpPr/>
          <p:nvPr/>
        </p:nvSpPr>
        <p:spPr>
          <a:xfrm>
            <a:off x="2338701" y="3003103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2BDA2-D07E-D29E-BF63-85B6AC9B6A04}"/>
              </a:ext>
            </a:extLst>
          </p:cNvPr>
          <p:cNvSpPr txBox="1"/>
          <p:nvPr/>
        </p:nvSpPr>
        <p:spPr>
          <a:xfrm>
            <a:off x="3173508" y="2189945"/>
            <a:ext cx="96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A7273-72BB-CE6C-0968-5B7F88E8BF01}"/>
              </a:ext>
            </a:extLst>
          </p:cNvPr>
          <p:cNvSpPr txBox="1"/>
          <p:nvPr/>
        </p:nvSpPr>
        <p:spPr>
          <a:xfrm>
            <a:off x="286046" y="3270333"/>
            <a:ext cx="2397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(</a:t>
            </a:r>
            <a:r>
              <a:rPr lang="en-US" sz="1800" i="1" dirty="0"/>
              <a:t>after FL + Hunk</a:t>
            </a:r>
          </a:p>
          <a:p>
            <a:r>
              <a:rPr lang="en-US" sz="1800" i="1" dirty="0"/>
              <a:t>Detection/</a:t>
            </a:r>
            <a:r>
              <a:rPr lang="en-US" sz="1800" i="1" dirty="0" err="1"/>
              <a:t>Expan</a:t>
            </a:r>
            <a:r>
              <a:rPr lang="en-US" sz="1800" i="1" dirty="0"/>
              <a:t>.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663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804397" cy="2516857"/>
            <a:chOff x="1778618" y="1827751"/>
            <a:chExt cx="9804397" cy="25168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02675" y="3975276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i="1" dirty="0">
                  <a:solidFill>
                    <a:schemeClr val="tx1"/>
                  </a:solidFill>
                </a:rPr>
                <a:t>Trained</a:t>
              </a:r>
              <a:r>
                <a:rPr lang="en-US" sz="1900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50" i="1" dirty="0">
                  <a:solidFill>
                    <a:schemeClr val="tx1"/>
                  </a:solidFill>
                </a:rPr>
                <a:t>Trained</a:t>
              </a:r>
              <a:r>
                <a:rPr lang="en-US" sz="1850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72122" y="2500691"/>
              <a:ext cx="1310893" cy="8210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Patch Generation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23089" y="22124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655615" y="282528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204801" y="257557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713105" y="305514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562991" y="30428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179952" y="342900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722141" y="389553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562991" y="391086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908</Words>
  <Application>Microsoft Office PowerPoint</Application>
  <PresentationFormat>Widescreen</PresentationFormat>
  <Paragraphs>581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137</cp:revision>
  <dcterms:created xsi:type="dcterms:W3CDTF">2021-08-25T11:49:47Z</dcterms:created>
  <dcterms:modified xsi:type="dcterms:W3CDTF">2023-01-24T20:54:35Z</dcterms:modified>
</cp:coreProperties>
</file>