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77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羿 李</cp:lastModifiedBy>
  <cp:revision>2</cp:revision>
  <dcterms:created xsi:type="dcterms:W3CDTF">2021-08-25T11:49:47Z</dcterms:created>
  <dcterms:modified xsi:type="dcterms:W3CDTF">2021-08-27T01:46:04Z</dcterms:modified>
</cp:coreProperties>
</file>