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>
            <a:extLst>
              <a:ext uri="{FF2B5EF4-FFF2-40B4-BE49-F238E27FC236}">
                <a16:creationId xmlns:a16="http://schemas.microsoft.com/office/drawing/2014/main" id="{54CA3CA7-BF4C-4377-ADF2-78B8EFEAAB45}"/>
              </a:ext>
            </a:extLst>
          </p:cNvPr>
          <p:cNvSpPr txBox="1"/>
          <p:nvPr/>
        </p:nvSpPr>
        <p:spPr>
          <a:xfrm>
            <a:off x="4350390" y="4378572"/>
            <a:ext cx="38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2D6E-B6BD-447A-852E-2B6F711BF7CA}"/>
              </a:ext>
            </a:extLst>
          </p:cNvPr>
          <p:cNvSpPr/>
          <p:nvPr/>
        </p:nvSpPr>
        <p:spPr>
          <a:xfrm>
            <a:off x="4879627" y="4051992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C0E9D7A-0DD2-4120-A6C0-0C7A899296F1}"/>
              </a:ext>
            </a:extLst>
          </p:cNvPr>
          <p:cNvSpPr/>
          <p:nvPr/>
        </p:nvSpPr>
        <p:spPr>
          <a:xfrm>
            <a:off x="4884889" y="214761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CC42DA-099C-4210-958F-B19316E276F6}"/>
              </a:ext>
            </a:extLst>
          </p:cNvPr>
          <p:cNvCxnSpPr/>
          <p:nvPr/>
        </p:nvCxnSpPr>
        <p:spPr>
          <a:xfrm flipV="1">
            <a:off x="4579508" y="275335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4174511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5083789" y="1854962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5988354" y="186314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3489770" y="3593853"/>
            <a:ext cx="180576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 Unit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5778496" y="2147618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5788095" y="4051992"/>
            <a:ext cx="270475" cy="125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6674617" y="2151645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5219154" y="3512766"/>
            <a:ext cx="500712" cy="443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cxnSpLocks/>
            <a:stCxn id="156" idx="3"/>
            <a:endCxn id="105" idx="0"/>
          </p:cNvCxnSpPr>
          <p:nvPr/>
        </p:nvCxnSpPr>
        <p:spPr>
          <a:xfrm>
            <a:off x="5158567" y="2776835"/>
            <a:ext cx="310943" cy="73593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157" idx="3"/>
            <a:endCxn id="105" idx="2"/>
          </p:cNvCxnSpPr>
          <p:nvPr/>
        </p:nvCxnSpPr>
        <p:spPr>
          <a:xfrm flipV="1">
            <a:off x="5153305" y="3955874"/>
            <a:ext cx="316205" cy="72533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5719866" y="3734320"/>
            <a:ext cx="203467" cy="31767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5719866" y="3406049"/>
            <a:ext cx="198667" cy="328271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8D7A901-F547-43BF-8FBC-BBF81CCCEC01}"/>
              </a:ext>
            </a:extLst>
          </p:cNvPr>
          <p:cNvGrpSpPr/>
          <p:nvPr/>
        </p:nvGrpSpPr>
        <p:grpSpPr>
          <a:xfrm>
            <a:off x="2823823" y="1996420"/>
            <a:ext cx="1681717" cy="1361907"/>
            <a:chOff x="1007963" y="2368948"/>
            <a:chExt cx="1681717" cy="136190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675E5B-E811-4CD7-AAEE-A4E950C4AFE1}"/>
                </a:ext>
              </a:extLst>
            </p:cNvPr>
            <p:cNvGrpSpPr/>
            <p:nvPr/>
          </p:nvGrpSpPr>
          <p:grpSpPr>
            <a:xfrm>
              <a:off x="1142449" y="2473522"/>
              <a:ext cx="1314450" cy="1191101"/>
              <a:chOff x="3473450" y="1362075"/>
              <a:chExt cx="1314450" cy="1191101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774BDC-7679-4524-B4AD-939187DF0918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B071F4B-C4E4-4118-9DB8-BF893EEA1835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48C720F-88D3-484A-90D3-740AF194E7B7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EE7878-DF09-431A-8AC2-0B7BCF18FD7E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6827511-45C5-4251-A17C-E8B93495C26B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BB02959-E867-4A0F-82FD-342FD471D54B}"/>
                  </a:ext>
                </a:extLst>
              </p:cNvPr>
              <p:cNvCxnSpPr>
                <a:cxnSpLocks/>
                <a:stCxn id="104" idx="3"/>
                <a:endCxn id="106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14AADF-9736-4E02-AB2F-7BD552E67937}"/>
                  </a:ext>
                </a:extLst>
              </p:cNvPr>
              <p:cNvCxnSpPr>
                <a:cxnSpLocks/>
                <a:stCxn id="104" idx="5"/>
                <a:endCxn id="10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E859537-C365-4A87-B7C1-73E2005E82F9}"/>
                  </a:ext>
                </a:extLst>
              </p:cNvPr>
              <p:cNvCxnSpPr>
                <a:cxnSpLocks/>
                <a:stCxn id="109" idx="3"/>
                <a:endCxn id="1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146CBBD-AEE4-4C4A-B1A8-08CF2317B558}"/>
                  </a:ext>
                </a:extLst>
              </p:cNvPr>
              <p:cNvCxnSpPr>
                <a:cxnSpLocks/>
                <a:stCxn id="109" idx="5"/>
                <a:endCxn id="1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D92539-8D49-41FB-91E7-D3602EFC2BE2}"/>
                </a:ext>
              </a:extLst>
            </p:cNvPr>
            <p:cNvSpPr txBox="1"/>
            <p:nvPr/>
          </p:nvSpPr>
          <p:spPr>
            <a:xfrm>
              <a:off x="1007963" y="2391012"/>
              <a:ext cx="55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FFD06D-F407-4E8B-8F11-C6614D2C0C92}"/>
                </a:ext>
              </a:extLst>
            </p:cNvPr>
            <p:cNvCxnSpPr>
              <a:cxnSpLocks/>
              <a:stCxn id="104" idx="4"/>
            </p:cNvCxnSpPr>
            <p:nvPr/>
          </p:nvCxnSpPr>
          <p:spPr>
            <a:xfrm>
              <a:off x="1605999" y="2664022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D78338-F917-4EAE-92EE-EA056BAA6EB1}"/>
                </a:ext>
              </a:extLst>
            </p:cNvPr>
            <p:cNvSpPr txBox="1"/>
            <p:nvPr/>
          </p:nvSpPr>
          <p:spPr>
            <a:xfrm>
              <a:off x="1703149" y="236894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B0ED57E-5AD8-4BB2-95F6-1C31F35D2827}"/>
                </a:ext>
              </a:extLst>
            </p:cNvPr>
            <p:cNvSpPr txBox="1"/>
            <p:nvPr/>
          </p:nvSpPr>
          <p:spPr>
            <a:xfrm>
              <a:off x="1015964" y="3149735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4970460-821B-4B59-8F60-932F0740A713}"/>
                </a:ext>
              </a:extLst>
            </p:cNvPr>
            <p:cNvSpPr txBox="1"/>
            <p:nvPr/>
          </p:nvSpPr>
          <p:spPr>
            <a:xfrm>
              <a:off x="1850443" y="2719262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D46BF2-86FB-49D7-ACAD-A0CC475FE985}"/>
                </a:ext>
              </a:extLst>
            </p:cNvPr>
            <p:cNvSpPr txBox="1"/>
            <p:nvPr/>
          </p:nvSpPr>
          <p:spPr>
            <a:xfrm>
              <a:off x="1703149" y="3423078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ABF1CF-D6F8-4FB4-8026-5C4C477AB573}"/>
                </a:ext>
              </a:extLst>
            </p:cNvPr>
            <p:cNvSpPr txBox="1"/>
            <p:nvPr/>
          </p:nvSpPr>
          <p:spPr>
            <a:xfrm>
              <a:off x="2186786" y="3207427"/>
              <a:ext cx="502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6A7CFA-73BE-4E8D-806A-4244A14885D4}"/>
              </a:ext>
            </a:extLst>
          </p:cNvPr>
          <p:cNvGrpSpPr/>
          <p:nvPr/>
        </p:nvGrpSpPr>
        <p:grpSpPr>
          <a:xfrm>
            <a:off x="4212804" y="2203150"/>
            <a:ext cx="608164" cy="584776"/>
            <a:chOff x="3273535" y="5035106"/>
            <a:chExt cx="608164" cy="58477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8E1A76-BB75-4A68-8268-1FDF20BD0C01}"/>
                </a:ext>
              </a:extLst>
            </p:cNvPr>
            <p:cNvSpPr txBox="1"/>
            <p:nvPr/>
          </p:nvSpPr>
          <p:spPr>
            <a:xfrm>
              <a:off x="3273535" y="5065884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A4279D2-DEE5-49F1-AE01-5004B37976A2}"/>
                </a:ext>
              </a:extLst>
            </p:cNvPr>
            <p:cNvSpPr txBox="1"/>
            <p:nvPr/>
          </p:nvSpPr>
          <p:spPr>
            <a:xfrm>
              <a:off x="3434030" y="5250550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AF569F-0C7D-4A7E-B8EB-21A8D9014A95}"/>
                </a:ext>
              </a:extLst>
            </p:cNvPr>
            <p:cNvSpPr txBox="1"/>
            <p:nvPr/>
          </p:nvSpPr>
          <p:spPr>
            <a:xfrm>
              <a:off x="3496412" y="5035106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2397125-EFAF-4091-832D-9C3F9F25EE23}"/>
              </a:ext>
            </a:extLst>
          </p:cNvPr>
          <p:cNvSpPr/>
          <p:nvPr/>
        </p:nvSpPr>
        <p:spPr>
          <a:xfrm>
            <a:off x="6670175" y="4048076"/>
            <a:ext cx="288856" cy="1254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661390E-990D-47AC-A204-3E282A33A9F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>
            <a:off x="6058570" y="2776834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C849D08-1ED2-44EA-8FA4-AD8A67EAD843}"/>
              </a:ext>
            </a:extLst>
          </p:cNvPr>
          <p:cNvCxnSpPr>
            <a:cxnSpLocks/>
          </p:cNvCxnSpPr>
          <p:nvPr/>
        </p:nvCxnSpPr>
        <p:spPr>
          <a:xfrm>
            <a:off x="6073243" y="4673265"/>
            <a:ext cx="616047" cy="2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BF711C-D445-4737-ADAA-F9BA639AF936}"/>
              </a:ext>
            </a:extLst>
          </p:cNvPr>
          <p:cNvGrpSpPr/>
          <p:nvPr/>
        </p:nvGrpSpPr>
        <p:grpSpPr>
          <a:xfrm>
            <a:off x="3326722" y="4121112"/>
            <a:ext cx="939800" cy="697706"/>
            <a:chOff x="3473450" y="1362075"/>
            <a:chExt cx="939800" cy="697706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13481C8-2809-44AB-A172-717AC332958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7690026-8A8E-43EF-8C7C-41B7F09C088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9A140DE-B9B4-4662-B886-CE6EA88C8552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1C368F5-4263-4D13-B36A-8771118EA1B0}"/>
                </a:ext>
              </a:extLst>
            </p:cNvPr>
            <p:cNvCxnSpPr>
              <a:stCxn id="165" idx="3"/>
              <a:endCxn id="16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983BC29-57B6-4D0E-A469-23930F151BF0}"/>
                </a:ext>
              </a:extLst>
            </p:cNvPr>
            <p:cNvCxnSpPr>
              <a:cxnSpLocks/>
              <a:stCxn id="165" idx="5"/>
              <a:endCxn id="16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5BE60788-F7D3-4FAC-8EC5-8061832021CE}"/>
              </a:ext>
            </a:extLst>
          </p:cNvPr>
          <p:cNvSpPr txBox="1"/>
          <p:nvPr/>
        </p:nvSpPr>
        <p:spPr>
          <a:xfrm>
            <a:off x="3005174" y="502239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633B26-B9C9-414C-8647-5ED50F923D5D}"/>
              </a:ext>
            </a:extLst>
          </p:cNvPr>
          <p:cNvSpPr txBox="1"/>
          <p:nvPr/>
        </p:nvSpPr>
        <p:spPr>
          <a:xfrm>
            <a:off x="3783868" y="391753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22F35A3-D64C-4C48-8E17-7591DD82A3DF}"/>
              </a:ext>
            </a:extLst>
          </p:cNvPr>
          <p:cNvSpPr txBox="1"/>
          <p:nvPr/>
        </p:nvSpPr>
        <p:spPr>
          <a:xfrm>
            <a:off x="3471473" y="472449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300F8E-E9D3-4C17-8ADA-37CE68DC0733}"/>
              </a:ext>
            </a:extLst>
          </p:cNvPr>
          <p:cNvSpPr txBox="1"/>
          <p:nvPr/>
        </p:nvSpPr>
        <p:spPr>
          <a:xfrm>
            <a:off x="4002320" y="476036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1D2A673-40A6-4356-B90F-1B1444473836}"/>
              </a:ext>
            </a:extLst>
          </p:cNvPr>
          <p:cNvCxnSpPr/>
          <p:nvPr/>
        </p:nvCxnSpPr>
        <p:spPr>
          <a:xfrm flipV="1">
            <a:off x="4557159" y="469939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99344FE-41CE-4CF2-B1C7-4396D1DD71FD}"/>
              </a:ext>
            </a:extLst>
          </p:cNvPr>
          <p:cNvSpPr txBox="1"/>
          <p:nvPr/>
        </p:nvSpPr>
        <p:spPr>
          <a:xfrm>
            <a:off x="4225734" y="4194410"/>
            <a:ext cx="38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5DC892-65EF-4D93-AB14-29B5AFC82B40}"/>
              </a:ext>
            </a:extLst>
          </p:cNvPr>
          <p:cNvSpPr txBox="1"/>
          <p:nvPr/>
        </p:nvSpPr>
        <p:spPr>
          <a:xfrm>
            <a:off x="4439616" y="4140702"/>
            <a:ext cx="38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24F973E-8087-4E0A-9583-7D32177C9765}"/>
              </a:ext>
            </a:extLst>
          </p:cNvPr>
          <p:cNvCxnSpPr>
            <a:cxnSpLocks/>
          </p:cNvCxnSpPr>
          <p:nvPr/>
        </p:nvCxnSpPr>
        <p:spPr>
          <a:xfrm flipH="1">
            <a:off x="6953260" y="466730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06FF2-54C1-4C51-956B-E9ACCED97ADF}"/>
              </a:ext>
            </a:extLst>
          </p:cNvPr>
          <p:cNvCxnSpPr>
            <a:cxnSpLocks/>
          </p:cNvCxnSpPr>
          <p:nvPr/>
        </p:nvCxnSpPr>
        <p:spPr>
          <a:xfrm flipH="1">
            <a:off x="7004457" y="2786012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57B91B7-B0C4-4648-ADAA-4F9A8D5C1175}"/>
              </a:ext>
            </a:extLst>
          </p:cNvPr>
          <p:cNvGrpSpPr/>
          <p:nvPr/>
        </p:nvGrpSpPr>
        <p:grpSpPr>
          <a:xfrm>
            <a:off x="7483692" y="2189912"/>
            <a:ext cx="1151848" cy="1191101"/>
            <a:chOff x="3473450" y="1362075"/>
            <a:chExt cx="1151848" cy="119110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3D5582A-2298-47D9-AA2D-4887C589F33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CB59166-A7E9-4AFD-9509-0E4E6B9B78E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C0699D-BEBA-4578-8CE5-7C486230D5C1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8D4E03-BAA4-4E1D-BFDC-AE50F96911F0}"/>
                </a:ext>
              </a:extLst>
            </p:cNvPr>
            <p:cNvCxnSpPr>
              <a:stCxn id="183" idx="3"/>
              <a:endCxn id="18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7E59ACF4-95AF-478A-9A45-9345CCF1FB16}"/>
                </a:ext>
              </a:extLst>
            </p:cNvPr>
            <p:cNvCxnSpPr>
              <a:cxnSpLocks/>
              <a:stCxn id="183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62BA3300-38E5-4F1E-8B18-1419E7FADA54}"/>
                </a:ext>
              </a:extLst>
            </p:cNvPr>
            <p:cNvCxnSpPr>
              <a:cxnSpLocks/>
              <a:endCxn id="185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DE2CEB36-1D4D-40B3-8704-2B59BAE7D3D5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F89930D-14CE-45FF-93DC-23537715E437}"/>
              </a:ext>
            </a:extLst>
          </p:cNvPr>
          <p:cNvSpPr txBox="1"/>
          <p:nvPr/>
        </p:nvSpPr>
        <p:spPr>
          <a:xfrm>
            <a:off x="8337545" y="2092656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2B78DA9-CF89-4251-A404-D11166745C85}"/>
              </a:ext>
            </a:extLst>
          </p:cNvPr>
          <p:cNvCxnSpPr>
            <a:cxnSpLocks/>
            <a:stCxn id="183" idx="4"/>
          </p:cNvCxnSpPr>
          <p:nvPr/>
        </p:nvCxnSpPr>
        <p:spPr>
          <a:xfrm>
            <a:off x="7947242" y="2380412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796BA5E7-D39E-4418-AD49-616B1F7A877F}"/>
              </a:ext>
            </a:extLst>
          </p:cNvPr>
          <p:cNvSpPr/>
          <p:nvPr/>
        </p:nvSpPr>
        <p:spPr>
          <a:xfrm>
            <a:off x="8227494" y="269261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2E8F603-00E3-4346-99A7-580378736A57}"/>
              </a:ext>
            </a:extLst>
          </p:cNvPr>
          <p:cNvSpPr/>
          <p:nvPr/>
        </p:nvSpPr>
        <p:spPr>
          <a:xfrm>
            <a:off x="8577838" y="320474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7F7EAA-C6AA-41E9-8DCB-0E5FDA978D11}"/>
              </a:ext>
            </a:extLst>
          </p:cNvPr>
          <p:cNvGrpSpPr/>
          <p:nvPr/>
        </p:nvGrpSpPr>
        <p:grpSpPr>
          <a:xfrm>
            <a:off x="7811985" y="4137184"/>
            <a:ext cx="939800" cy="697706"/>
            <a:chOff x="3473450" y="1362075"/>
            <a:chExt cx="939800" cy="697706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DA6A93E-BBAF-4E1D-9611-C3132D36F24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6EBA7-AE68-4129-8663-BFB09BF4644E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6766B91-2433-4B8B-897D-970DA0D026C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984C62ED-BE32-4176-B441-446058EACC93}"/>
                </a:ext>
              </a:extLst>
            </p:cNvPr>
            <p:cNvCxnSpPr>
              <a:stCxn id="195" idx="3"/>
              <a:endCxn id="19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D618DD5-59A9-41B4-ADD6-4D42FCED0331}"/>
                </a:ext>
              </a:extLst>
            </p:cNvPr>
            <p:cNvCxnSpPr>
              <a:cxnSpLocks/>
              <a:stCxn id="195" idx="5"/>
              <a:endCxn id="19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2753B8D-ED61-4370-B9C0-9EAC50F9BBC8}"/>
              </a:ext>
            </a:extLst>
          </p:cNvPr>
          <p:cNvSpPr txBox="1"/>
          <p:nvPr/>
        </p:nvSpPr>
        <p:spPr>
          <a:xfrm>
            <a:off x="7455264" y="505025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43398F0-1FBB-41A9-8DD4-147A34C62858}"/>
              </a:ext>
            </a:extLst>
          </p:cNvPr>
          <p:cNvGrpSpPr/>
          <p:nvPr/>
        </p:nvGrpSpPr>
        <p:grpSpPr>
          <a:xfrm>
            <a:off x="6972598" y="2264216"/>
            <a:ext cx="599169" cy="607202"/>
            <a:chOff x="6313108" y="4870309"/>
            <a:chExt cx="599169" cy="60720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E98D9C9-4235-4845-9F51-66F3C75D96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AACE7F9-840A-4BC0-B260-E03C7FED7818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134A17-1D50-45AB-ADDC-3E06567385B2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7230E02-9683-4CA8-8FD7-B66C9164B8A7}"/>
              </a:ext>
            </a:extLst>
          </p:cNvPr>
          <p:cNvGrpSpPr/>
          <p:nvPr/>
        </p:nvGrpSpPr>
        <p:grpSpPr>
          <a:xfrm>
            <a:off x="6962886" y="4037188"/>
            <a:ext cx="599169" cy="607202"/>
            <a:chOff x="6313108" y="4870309"/>
            <a:chExt cx="599169" cy="60720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AF0B976-D032-4FE2-AE25-FBD06449F578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69AB03-C456-48FB-9298-708FB7A66FCD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AD33ABE-1703-4474-A041-96E2055BEB87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439CC-497C-4245-8F31-E6EC106A8D09}"/>
              </a:ext>
            </a:extLst>
          </p:cNvPr>
          <p:cNvGrpSpPr/>
          <p:nvPr/>
        </p:nvGrpSpPr>
        <p:grpSpPr>
          <a:xfrm>
            <a:off x="5248398" y="2538765"/>
            <a:ext cx="569857" cy="584697"/>
            <a:chOff x="5251742" y="1103166"/>
            <a:chExt cx="569857" cy="5846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227265-8F7C-45ED-9E2C-4C96932C8962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2FDA8E-9F43-441F-822C-FB6A942EC207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ECD64-434A-4645-B0BA-44C167FFAE39}"/>
              </a:ext>
            </a:extLst>
          </p:cNvPr>
          <p:cNvGrpSpPr/>
          <p:nvPr/>
        </p:nvGrpSpPr>
        <p:grpSpPr>
          <a:xfrm>
            <a:off x="5251742" y="4415972"/>
            <a:ext cx="569857" cy="584697"/>
            <a:chOff x="5251742" y="1103166"/>
            <a:chExt cx="569857" cy="5846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961FC1-D040-4C0F-9C6D-5ED1FA868097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51200C-E6B2-4424-B33D-8A5264395FC3}"/>
                </a:ext>
              </a:extLst>
            </p:cNvPr>
            <p:cNvSpPr txBox="1"/>
            <p:nvPr/>
          </p:nvSpPr>
          <p:spPr>
            <a:xfrm>
              <a:off x="5436312" y="1318531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CD882-191A-4F62-BDCA-77F2F93DE1E5}"/>
              </a:ext>
            </a:extLst>
          </p:cNvPr>
          <p:cNvGrpSpPr/>
          <p:nvPr/>
        </p:nvGrpSpPr>
        <p:grpSpPr>
          <a:xfrm>
            <a:off x="5893947" y="3235216"/>
            <a:ext cx="530098" cy="589422"/>
            <a:chOff x="5251742" y="1103166"/>
            <a:chExt cx="530098" cy="5894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EC687F-371E-424C-8039-C2BBA54F47F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82F0A7-2697-4EC7-A557-A94BEA0FC976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6DC1DA-D2CA-48F8-9DEF-A7BC619A58DF}"/>
              </a:ext>
            </a:extLst>
          </p:cNvPr>
          <p:cNvGrpSpPr/>
          <p:nvPr/>
        </p:nvGrpSpPr>
        <p:grpSpPr>
          <a:xfrm>
            <a:off x="5896141" y="3610442"/>
            <a:ext cx="530098" cy="589422"/>
            <a:chOff x="5251742" y="1103166"/>
            <a:chExt cx="530098" cy="58942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CE46D4C-61A7-4857-B677-AB5C170B879B}"/>
                </a:ext>
              </a:extLst>
            </p:cNvPr>
            <p:cNvSpPr txBox="1"/>
            <p:nvPr/>
          </p:nvSpPr>
          <p:spPr>
            <a:xfrm>
              <a:off x="5251742" y="1103166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98CDCA-C78B-4595-ACF4-AEF2C602B65B}"/>
                </a:ext>
              </a:extLst>
            </p:cNvPr>
            <p:cNvSpPr txBox="1"/>
            <p:nvPr/>
          </p:nvSpPr>
          <p:spPr>
            <a:xfrm>
              <a:off x="5396553" y="1323256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7030A0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80AE5E-3AB0-451F-AE73-7104AE13F7E5}"/>
              </a:ext>
            </a:extLst>
          </p:cNvPr>
          <p:cNvSpPr/>
          <p:nvPr/>
        </p:nvSpPr>
        <p:spPr>
          <a:xfrm>
            <a:off x="1436740" y="2621264"/>
            <a:ext cx="280074" cy="1258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FD8A-DE86-480E-9CEB-2183A8340934}"/>
              </a:ext>
            </a:extLst>
          </p:cNvPr>
          <p:cNvSpPr txBox="1"/>
          <p:nvPr/>
        </p:nvSpPr>
        <p:spPr>
          <a:xfrm>
            <a:off x="1030691" y="2374887"/>
            <a:ext cx="112623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Attention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40FF1-BEB5-403E-8079-AC08EF71FB90}"/>
              </a:ext>
            </a:extLst>
          </p:cNvPr>
          <p:cNvCxnSpPr/>
          <p:nvPr/>
        </p:nvCxnSpPr>
        <p:spPr>
          <a:xfrm flipV="1">
            <a:off x="1103880" y="3246506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F1BAAA-E69B-4154-AAFB-564A75DBFE04}"/>
              </a:ext>
            </a:extLst>
          </p:cNvPr>
          <p:cNvSpPr txBox="1"/>
          <p:nvPr/>
        </p:nvSpPr>
        <p:spPr>
          <a:xfrm>
            <a:off x="189777" y="2925420"/>
            <a:ext cx="1270699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Cross-stitch </a:t>
            </a:r>
          </a:p>
          <a:p>
            <a:pPr algn="ctr">
              <a:lnSpc>
                <a:spcPct val="80000"/>
              </a:lnSpc>
            </a:pPr>
            <a:r>
              <a:rPr lang="en-US" i="1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E7F737-203D-454F-8489-202FA87A051D}"/>
              </a:ext>
            </a:extLst>
          </p:cNvPr>
          <p:cNvSpPr/>
          <p:nvPr/>
        </p:nvSpPr>
        <p:spPr>
          <a:xfrm>
            <a:off x="4050401" y="262639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A8F92-3F02-4557-93A3-765A39E6368D}"/>
              </a:ext>
            </a:extLst>
          </p:cNvPr>
          <p:cNvSpPr/>
          <p:nvPr/>
        </p:nvSpPr>
        <p:spPr>
          <a:xfrm>
            <a:off x="3031445" y="261887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5177DC-75A4-4F99-8C90-EA3DA59955E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32013" y="325228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8B08AB-A3A8-4A5F-B438-FDB9AE8FB007}"/>
              </a:ext>
            </a:extLst>
          </p:cNvPr>
          <p:cNvSpPr/>
          <p:nvPr/>
        </p:nvSpPr>
        <p:spPr>
          <a:xfrm>
            <a:off x="5041147" y="2640939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0FECC-FD13-416F-A174-F750E6AD1621}"/>
              </a:ext>
            </a:extLst>
          </p:cNvPr>
          <p:cNvSpPr/>
          <p:nvPr/>
        </p:nvSpPr>
        <p:spPr>
          <a:xfrm>
            <a:off x="6036362" y="2615703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BA5B2F-3E7B-4A64-B8AF-BEBBCF7BF9D2}"/>
              </a:ext>
            </a:extLst>
          </p:cNvPr>
          <p:cNvGrpSpPr/>
          <p:nvPr/>
        </p:nvGrpSpPr>
        <p:grpSpPr>
          <a:xfrm>
            <a:off x="1789732" y="2975824"/>
            <a:ext cx="824073" cy="697706"/>
            <a:chOff x="3473450" y="1362075"/>
            <a:chExt cx="939800" cy="6977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2C8B01-02DC-4E17-A25F-4DB36FC2DEB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879936-B7CF-4A47-90F5-7868CEA133B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E36D62-669D-437A-8071-4591D540BBB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B18198-82F6-49DA-8BD0-C6C9D5A09B48}"/>
                </a:ext>
              </a:extLst>
            </p:cNvPr>
            <p:cNvCxnSpPr>
              <a:stCxn id="16" idx="3"/>
              <a:endCxn id="17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9AA1F9-C190-4408-B5C7-2D9FF52B4122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AA195-D373-4349-8A60-7BC99AC4AC99}"/>
              </a:ext>
            </a:extLst>
          </p:cNvPr>
          <p:cNvCxnSpPr/>
          <p:nvPr/>
        </p:nvCxnSpPr>
        <p:spPr>
          <a:xfrm flipV="1">
            <a:off x="2696441" y="32522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CE1FFD-28E6-4551-B1FC-D59683B8AB16}"/>
              </a:ext>
            </a:extLst>
          </p:cNvPr>
          <p:cNvSpPr txBox="1"/>
          <p:nvPr/>
        </p:nvSpPr>
        <p:spPr>
          <a:xfrm>
            <a:off x="2581095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59D80-0500-4D22-BC6D-FBBB4F621A38}"/>
              </a:ext>
            </a:extLst>
          </p:cNvPr>
          <p:cNvSpPr txBox="1"/>
          <p:nvPr/>
        </p:nvSpPr>
        <p:spPr>
          <a:xfrm>
            <a:off x="3566612" y="2349682"/>
            <a:ext cx="1241256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TreeCaps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EB7D6-F49A-44B5-A722-0C7898B071AA}"/>
              </a:ext>
            </a:extLst>
          </p:cNvPr>
          <p:cNvSpPr txBox="1"/>
          <p:nvPr/>
        </p:nvSpPr>
        <p:spPr>
          <a:xfrm>
            <a:off x="4768268" y="2342116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B5135-96C8-4555-9F26-A47364C40E1A}"/>
              </a:ext>
            </a:extLst>
          </p:cNvPr>
          <p:cNvSpPr txBox="1"/>
          <p:nvPr/>
        </p:nvSpPr>
        <p:spPr>
          <a:xfrm>
            <a:off x="5741704" y="2099893"/>
            <a:ext cx="862993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Beam 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8994F4-A52C-419C-B19A-DAF3E602459B}"/>
              </a:ext>
            </a:extLst>
          </p:cNvPr>
          <p:cNvSpPr/>
          <p:nvPr/>
        </p:nvSpPr>
        <p:spPr>
          <a:xfrm>
            <a:off x="2662731" y="2174204"/>
            <a:ext cx="2946752" cy="3670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D225E-15A6-479E-83A0-57C8BDDCDDC0}"/>
              </a:ext>
            </a:extLst>
          </p:cNvPr>
          <p:cNvSpPr txBox="1"/>
          <p:nvPr/>
        </p:nvSpPr>
        <p:spPr>
          <a:xfrm>
            <a:off x="3703950" y="5558269"/>
            <a:ext cx="1010177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/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1CB8C8-0599-4021-A444-4977575FDCDD}"/>
              </a:ext>
            </a:extLst>
          </p:cNvPr>
          <p:cNvCxnSpPr>
            <a:cxnSpLocks/>
          </p:cNvCxnSpPr>
          <p:nvPr/>
        </p:nvCxnSpPr>
        <p:spPr>
          <a:xfrm>
            <a:off x="4311648" y="3244919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0AE79-47B6-4AC0-B7B1-132753C2D9B3}"/>
              </a:ext>
            </a:extLst>
          </p:cNvPr>
          <p:cNvCxnSpPr>
            <a:cxnSpLocks/>
          </p:cNvCxnSpPr>
          <p:nvPr/>
        </p:nvCxnSpPr>
        <p:spPr>
          <a:xfrm>
            <a:off x="5317582" y="3241593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089AF4-6918-46D4-804D-68A8C93E6CE9}"/>
              </a:ext>
            </a:extLst>
          </p:cNvPr>
          <p:cNvCxnSpPr/>
          <p:nvPr/>
        </p:nvCxnSpPr>
        <p:spPr>
          <a:xfrm flipV="1">
            <a:off x="6296419" y="3238944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6E4C27-40B7-4380-A3FD-6387E9D4D187}"/>
              </a:ext>
            </a:extLst>
          </p:cNvPr>
          <p:cNvGrpSpPr/>
          <p:nvPr/>
        </p:nvGrpSpPr>
        <p:grpSpPr>
          <a:xfrm>
            <a:off x="6448267" y="2981850"/>
            <a:ext cx="824073" cy="697706"/>
            <a:chOff x="3473450" y="1362075"/>
            <a:chExt cx="939800" cy="6977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4F842-7FB4-41CB-B1AC-06849A8A7B4E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A57B66-07FC-4CDA-B40F-EBED49500567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6511FB-0967-4FEA-A8A1-8140A1AA9D35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E00748-02D8-400E-9951-D76E6DBD5DFC}"/>
                </a:ext>
              </a:extLst>
            </p:cNvPr>
            <p:cNvCxnSpPr>
              <a:stCxn id="37" idx="3"/>
              <a:endCxn id="3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AD9E12-8589-493C-8AD0-B0B1F6D29FA2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268C9-093C-4FC9-8A0A-75382DD8177F}"/>
              </a:ext>
            </a:extLst>
          </p:cNvPr>
          <p:cNvSpPr txBox="1"/>
          <p:nvPr/>
        </p:nvSpPr>
        <p:spPr>
          <a:xfrm>
            <a:off x="6389927" y="27984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50D16-42E9-4912-BE8F-892018DE42BF}"/>
              </a:ext>
            </a:extLst>
          </p:cNvPr>
          <p:cNvSpPr txBox="1"/>
          <p:nvPr/>
        </p:nvSpPr>
        <p:spPr>
          <a:xfrm>
            <a:off x="6337400" y="361144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798FC-0713-4D6E-B3A5-1DE12253BC65}"/>
              </a:ext>
            </a:extLst>
          </p:cNvPr>
          <p:cNvSpPr txBox="1"/>
          <p:nvPr/>
        </p:nvSpPr>
        <p:spPr>
          <a:xfrm>
            <a:off x="6963437" y="36191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3D9AD5-04CA-407E-804A-DFE676964FBD}"/>
              </a:ext>
            </a:extLst>
          </p:cNvPr>
          <p:cNvGrpSpPr/>
          <p:nvPr/>
        </p:nvGrpSpPr>
        <p:grpSpPr>
          <a:xfrm>
            <a:off x="1743616" y="4274467"/>
            <a:ext cx="824073" cy="697706"/>
            <a:chOff x="3473450" y="1362075"/>
            <a:chExt cx="939800" cy="6977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2E3EBB-8313-40EF-9462-C0021140E90D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6938DA-0E66-4823-9CB2-91480AA64591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194D9-2F83-49D2-B1FF-0932E9E4F4C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27425-4FDD-44E3-A18B-93BD27EC6136}"/>
                </a:ext>
              </a:extLst>
            </p:cNvPr>
            <p:cNvCxnSpPr>
              <a:stCxn id="52" idx="3"/>
              <a:endCxn id="53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F7F631-A2BC-4BEE-B611-08E9AEDC2854}"/>
                </a:ext>
              </a:extLst>
            </p:cNvPr>
            <p:cNvCxnSpPr>
              <a:cxnSpLocks/>
              <a:stCxn id="52" idx="5"/>
              <a:endCxn id="54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91DD08E-A6D2-4B1E-8022-9B1DB0C5C40B}"/>
              </a:ext>
            </a:extLst>
          </p:cNvPr>
          <p:cNvSpPr txBox="1"/>
          <p:nvPr/>
        </p:nvSpPr>
        <p:spPr>
          <a:xfrm>
            <a:off x="1657966" y="413324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83A1F1-ADED-441A-96B5-A18F2E263889}"/>
              </a:ext>
            </a:extLst>
          </p:cNvPr>
          <p:cNvSpPr txBox="1"/>
          <p:nvPr/>
        </p:nvSpPr>
        <p:spPr>
          <a:xfrm>
            <a:off x="1632749" y="490406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5443F-F3F9-4B0A-A71E-1C8348EC81E2}"/>
              </a:ext>
            </a:extLst>
          </p:cNvPr>
          <p:cNvSpPr txBox="1"/>
          <p:nvPr/>
        </p:nvSpPr>
        <p:spPr>
          <a:xfrm>
            <a:off x="2258786" y="49117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9D3FDB-D567-466E-9F58-D31B6B9D87C1}"/>
              </a:ext>
            </a:extLst>
          </p:cNvPr>
          <p:cNvCxnSpPr/>
          <p:nvPr/>
        </p:nvCxnSpPr>
        <p:spPr>
          <a:xfrm flipV="1">
            <a:off x="2722965" y="475237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8BE6BFE-2A5C-4C8D-B8FE-3FA1BFDC5795}"/>
              </a:ext>
            </a:extLst>
          </p:cNvPr>
          <p:cNvSpPr/>
          <p:nvPr/>
        </p:nvSpPr>
        <p:spPr>
          <a:xfrm>
            <a:off x="3045735" y="4115506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270286-95BD-490A-953C-7C233D88BB55}"/>
              </a:ext>
            </a:extLst>
          </p:cNvPr>
          <p:cNvSpPr txBox="1"/>
          <p:nvPr/>
        </p:nvSpPr>
        <p:spPr>
          <a:xfrm>
            <a:off x="1613733" y="3665525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2126AB-9F4F-4B11-835B-7CE82037A929}"/>
              </a:ext>
            </a:extLst>
          </p:cNvPr>
          <p:cNvSpPr txBox="1"/>
          <p:nvPr/>
        </p:nvSpPr>
        <p:spPr>
          <a:xfrm>
            <a:off x="1563834" y="5197877"/>
            <a:ext cx="11861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>
                <a:solidFill>
                  <a:srgbClr val="0070C0"/>
                </a:solidFill>
              </a:rPr>
              <a:t>timestep2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1D0772C-6DD1-4109-A0DB-490BE8038853}"/>
              </a:ext>
            </a:extLst>
          </p:cNvPr>
          <p:cNvSpPr/>
          <p:nvPr/>
        </p:nvSpPr>
        <p:spPr>
          <a:xfrm>
            <a:off x="4044364" y="4126106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54F9A3-0526-4E1F-9E23-822E559C6EE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325976" y="475199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9BEB07-097A-4BF5-B784-7714B02E9735}"/>
              </a:ext>
            </a:extLst>
          </p:cNvPr>
          <p:cNvSpPr/>
          <p:nvPr/>
        </p:nvSpPr>
        <p:spPr>
          <a:xfrm>
            <a:off x="5026385" y="4162898"/>
            <a:ext cx="273678" cy="1258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7CFF08A-A76F-4288-A3E3-78C1C3EF750E}"/>
              </a:ext>
            </a:extLst>
          </p:cNvPr>
          <p:cNvCxnSpPr>
            <a:cxnSpLocks/>
          </p:cNvCxnSpPr>
          <p:nvPr/>
        </p:nvCxnSpPr>
        <p:spPr>
          <a:xfrm>
            <a:off x="4318580" y="4739652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FC425-784E-4EB3-AA43-5FBEC03E32CD}"/>
              </a:ext>
            </a:extLst>
          </p:cNvPr>
          <p:cNvCxnSpPr>
            <a:cxnSpLocks/>
          </p:cNvCxnSpPr>
          <p:nvPr/>
        </p:nvCxnSpPr>
        <p:spPr>
          <a:xfrm>
            <a:off x="5286001" y="4736326"/>
            <a:ext cx="718388" cy="3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951F3E-F224-4518-BB13-41DD00D71EB7}"/>
              </a:ext>
            </a:extLst>
          </p:cNvPr>
          <p:cNvSpPr/>
          <p:nvPr/>
        </p:nvSpPr>
        <p:spPr>
          <a:xfrm>
            <a:off x="6023166" y="4143104"/>
            <a:ext cx="273678" cy="125843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29D08-4D04-4BE3-8826-CFCEDD59BF4D}"/>
              </a:ext>
            </a:extLst>
          </p:cNvPr>
          <p:cNvGrpSpPr/>
          <p:nvPr/>
        </p:nvGrpSpPr>
        <p:grpSpPr>
          <a:xfrm>
            <a:off x="6501757" y="4244505"/>
            <a:ext cx="824073" cy="697706"/>
            <a:chOff x="3473450" y="1362075"/>
            <a:chExt cx="939800" cy="6977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F9AB0F-3024-4A09-A5EA-A1EEE377A9B2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4AFACA-BA91-4F34-9637-72867C000F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99D1670-A3E5-4ECD-A9C1-8EF47B4E2D9A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4DC1CFC-DC6A-4B71-8D4D-AAEFD31B1DEA}"/>
                </a:ext>
              </a:extLst>
            </p:cNvPr>
            <p:cNvCxnSpPr>
              <a:stCxn id="75" idx="3"/>
              <a:endCxn id="7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D48072-1F7E-4753-9BD0-1B7006F6B42F}"/>
                </a:ext>
              </a:extLst>
            </p:cNvPr>
            <p:cNvCxnSpPr>
              <a:cxnSpLocks/>
              <a:stCxn id="75" idx="5"/>
              <a:endCxn id="7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0F4B20-D8BC-4757-BFE4-7565DB7B6A2D}"/>
              </a:ext>
            </a:extLst>
          </p:cNvPr>
          <p:cNvGrpSpPr/>
          <p:nvPr/>
        </p:nvGrpSpPr>
        <p:grpSpPr>
          <a:xfrm>
            <a:off x="2156928" y="3822913"/>
            <a:ext cx="4700442" cy="451554"/>
            <a:chOff x="2150086" y="5617967"/>
            <a:chExt cx="4871859" cy="589912"/>
          </a:xfrm>
        </p:grpSpPr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E908809-25E1-48A7-ABF4-70D505598B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D30003-2B8A-4CF1-808C-B53DE15A1417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AFDC5C1-09CA-49E1-AD2B-93BB9913F198}"/>
              </a:ext>
            </a:extLst>
          </p:cNvPr>
          <p:cNvSpPr txBox="1"/>
          <p:nvPr/>
        </p:nvSpPr>
        <p:spPr>
          <a:xfrm>
            <a:off x="1701035" y="5651328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1DF5FD-565D-4BB3-8DBA-C96DEC2F60E8}"/>
              </a:ext>
            </a:extLst>
          </p:cNvPr>
          <p:cNvGrpSpPr/>
          <p:nvPr/>
        </p:nvGrpSpPr>
        <p:grpSpPr>
          <a:xfrm>
            <a:off x="2146832" y="5336231"/>
            <a:ext cx="4710538" cy="451554"/>
            <a:chOff x="2150086" y="5617967"/>
            <a:chExt cx="4871859" cy="589912"/>
          </a:xfrm>
        </p:grpSpPr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1F8A882C-5A2E-4678-8E5C-3B3691FE4C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50086" y="5872567"/>
              <a:ext cx="4871859" cy="335312"/>
            </a:xfrm>
            <a:prstGeom prst="bentConnector3">
              <a:avLst>
                <a:gd name="adj1" fmla="val 99826"/>
              </a:avLst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242068-1C4D-4626-A2FC-BA189CCDD7C8}"/>
                </a:ext>
              </a:extLst>
            </p:cNvPr>
            <p:cNvCxnSpPr/>
            <p:nvPr/>
          </p:nvCxnSpPr>
          <p:spPr>
            <a:xfrm>
              <a:off x="7011481" y="5617967"/>
              <a:ext cx="0" cy="254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C4EAEE-3FE6-4521-9603-E6750A72D1E2}"/>
              </a:ext>
            </a:extLst>
          </p:cNvPr>
          <p:cNvSpPr txBox="1"/>
          <p:nvPr/>
        </p:nvSpPr>
        <p:spPr>
          <a:xfrm>
            <a:off x="2756475" y="5541855"/>
            <a:ext cx="862993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…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E5F730B-8B71-4F21-871F-C7418A3213FF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716814" y="2342116"/>
            <a:ext cx="3482951" cy="424896"/>
          </a:xfrm>
          <a:prstGeom prst="bentConnector4">
            <a:avLst>
              <a:gd name="adj1" fmla="val 16797"/>
              <a:gd name="adj2" fmla="val 153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BE8BC0-B681-4D9F-8805-2931A613E3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0539" y="2296356"/>
            <a:ext cx="2974701" cy="611376"/>
          </a:xfrm>
          <a:prstGeom prst="bentConnector3">
            <a:avLst>
              <a:gd name="adj1" fmla="val 758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D87520-152D-44E1-9F0A-6BA44F5EDCDC}"/>
              </a:ext>
            </a:extLst>
          </p:cNvPr>
          <p:cNvCxnSpPr/>
          <p:nvPr/>
        </p:nvCxnSpPr>
        <p:spPr>
          <a:xfrm>
            <a:off x="4714127" y="2300305"/>
            <a:ext cx="0" cy="9386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23BD1C-F227-4CD8-956C-7EFE97BBA014}"/>
              </a:ext>
            </a:extLst>
          </p:cNvPr>
          <p:cNvGrpSpPr/>
          <p:nvPr/>
        </p:nvGrpSpPr>
        <p:grpSpPr>
          <a:xfrm>
            <a:off x="6917027" y="2563217"/>
            <a:ext cx="599169" cy="607202"/>
            <a:chOff x="6313108" y="4870309"/>
            <a:chExt cx="599169" cy="6072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DA8EC8-1E6C-4DCD-8DB3-289AEFFDA005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DDE0C0-9473-4E14-BAA3-236A0F4D98DF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A119DC-1475-4FBA-8447-54F2ECBF9E99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B9E5CFE-63C4-407B-8A56-677C7D5B90E2}"/>
              </a:ext>
            </a:extLst>
          </p:cNvPr>
          <p:cNvGrpSpPr/>
          <p:nvPr/>
        </p:nvGrpSpPr>
        <p:grpSpPr>
          <a:xfrm>
            <a:off x="6971468" y="3935193"/>
            <a:ext cx="599169" cy="607202"/>
            <a:chOff x="6313108" y="4870309"/>
            <a:chExt cx="599169" cy="60720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6963ABE-B0F0-4859-89BB-3F96DCC0A7F2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4DBE78-B110-493B-96A0-BB7FE0241094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A83C556-1B18-400B-8537-242DBEB10D0D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41471" y="3972549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606718" y="4000558"/>
            <a:ext cx="7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915549" y="365221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48264" y="315556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301683" y="34485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03833" y="347846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428592" y="4017821"/>
            <a:ext cx="794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Buggy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8290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133129" y="2963361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38337" y="3266271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466916" y="4017821"/>
            <a:ext cx="701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18143" y="162230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042392" y="1968348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3975798" y="1968569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434617" y="2445211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244265" y="2429312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7947213" y="1970252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31731" y="2443409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C26D73-3F13-4774-AF82-9EDE5D9F4A23}"/>
              </a:ext>
            </a:extLst>
          </p:cNvPr>
          <p:cNvSpPr txBox="1"/>
          <p:nvPr/>
        </p:nvSpPr>
        <p:spPr>
          <a:xfrm>
            <a:off x="3405525" y="3484307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998042-20F2-453B-9631-F98853661A5B}"/>
              </a:ext>
            </a:extLst>
          </p:cNvPr>
          <p:cNvSpPr txBox="1"/>
          <p:nvPr/>
        </p:nvSpPr>
        <p:spPr>
          <a:xfrm>
            <a:off x="3970267" y="3030504"/>
            <a:ext cx="3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4BDE8-0154-4405-A2E5-6B82BA0E8864}"/>
              </a:ext>
            </a:extLst>
          </p:cNvPr>
          <p:cNvSpPr txBox="1"/>
          <p:nvPr/>
        </p:nvSpPr>
        <p:spPr>
          <a:xfrm>
            <a:off x="4216006" y="3491500"/>
            <a:ext cx="44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63EB25-089A-4453-98CB-F4342C2B5539}"/>
              </a:ext>
            </a:extLst>
          </p:cNvPr>
          <p:cNvSpPr txBox="1"/>
          <p:nvPr/>
        </p:nvSpPr>
        <p:spPr>
          <a:xfrm>
            <a:off x="7728837" y="162366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26F7D-2E28-4CD9-AEE0-5A54C22BE3FA}"/>
              </a:ext>
            </a:extLst>
          </p:cNvPr>
          <p:cNvSpPr txBox="1"/>
          <p:nvPr/>
        </p:nvSpPr>
        <p:spPr>
          <a:xfrm>
            <a:off x="7132136" y="23592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EA9FAC-4751-4070-B248-3FB372E6D092}"/>
              </a:ext>
            </a:extLst>
          </p:cNvPr>
          <p:cNvSpPr txBox="1"/>
          <p:nvPr/>
        </p:nvSpPr>
        <p:spPr>
          <a:xfrm>
            <a:off x="7396189" y="2475005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45E51C-9153-4769-AF31-6D587C089647}"/>
              </a:ext>
            </a:extLst>
          </p:cNvPr>
          <p:cNvSpPr txBox="1"/>
          <p:nvPr/>
        </p:nvSpPr>
        <p:spPr>
          <a:xfrm>
            <a:off x="7954889" y="305319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D80491-52E6-433D-88B8-994A36A84575}"/>
              </a:ext>
            </a:extLst>
          </p:cNvPr>
          <p:cNvSpPr txBox="1"/>
          <p:nvPr/>
        </p:nvSpPr>
        <p:spPr>
          <a:xfrm>
            <a:off x="7385470" y="3517552"/>
            <a:ext cx="40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F4430C-FAC7-4F78-BA9E-01BFE285EA6F}"/>
              </a:ext>
            </a:extLst>
          </p:cNvPr>
          <p:cNvSpPr txBox="1"/>
          <p:nvPr/>
        </p:nvSpPr>
        <p:spPr>
          <a:xfrm>
            <a:off x="8226690" y="350754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V’5</a:t>
            </a:r>
          </a:p>
        </p:txBody>
      </p:sp>
    </p:spTree>
    <p:extLst>
      <p:ext uri="{BB962C8B-B14F-4D97-AF65-F5344CB8AC3E}">
        <p14:creationId xmlns:p14="http://schemas.microsoft.com/office/powerpoint/2010/main" val="489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8CCEB-04A6-4A3D-9D41-0E8F82EF5001}"/>
              </a:ext>
            </a:extLst>
          </p:cNvPr>
          <p:cNvGrpSpPr/>
          <p:nvPr/>
        </p:nvGrpSpPr>
        <p:grpSpPr>
          <a:xfrm>
            <a:off x="321732" y="1092200"/>
            <a:ext cx="4997285" cy="5147735"/>
            <a:chOff x="321732" y="1092200"/>
            <a:chExt cx="4997285" cy="5147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D72FF1-5272-45D3-A439-359C7B2C2190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62F12-1F13-42D2-827B-C851E595F181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017315-85D8-4536-BA9A-803CC4C35676}"/>
                </a:ext>
              </a:extLst>
            </p:cNvPr>
            <p:cNvSpPr/>
            <p:nvPr/>
          </p:nvSpPr>
          <p:spPr>
            <a:xfrm>
              <a:off x="2929466" y="2785532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D873ED-9C21-4EDC-A7C3-18E857E3BD9D}"/>
                </a:ext>
              </a:extLst>
            </p:cNvPr>
            <p:cNvSpPr/>
            <p:nvPr/>
          </p:nvSpPr>
          <p:spPr>
            <a:xfrm>
              <a:off x="1930400" y="3733801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91A8-D121-45C3-B8C8-2550461FD7B2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E25295-45A2-4C20-BBE8-82FBF6D273C3}"/>
                </a:ext>
              </a:extLst>
            </p:cNvPr>
            <p:cNvSpPr/>
            <p:nvPr/>
          </p:nvSpPr>
          <p:spPr>
            <a:xfrm>
              <a:off x="321732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E7F65-D7D3-4545-95E5-AF7277F39539}"/>
                </a:ext>
              </a:extLst>
            </p:cNvPr>
            <p:cNvSpPr/>
            <p:nvPr/>
          </p:nvSpPr>
          <p:spPr>
            <a:xfrm>
              <a:off x="1562100" y="48006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2E9AD-CD63-4126-B8FD-44E76B565D90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8FBB45-D7A6-42C7-B235-F760967F1145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3229D4-7231-4594-9D3A-9983F735052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FCEB16-48C1-4ACC-8C6C-AA67B4C2A94E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505200" y="2531533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1928B7-122E-436E-9C11-5F1992367EFA}"/>
                </a:ext>
              </a:extLst>
            </p:cNvPr>
            <p:cNvCxnSpPr>
              <a:cxnSpLocks/>
              <a:stCxn id="6" idx="4"/>
              <a:endCxn id="97" idx="0"/>
            </p:cNvCxnSpPr>
            <p:nvPr/>
          </p:nvCxnSpPr>
          <p:spPr>
            <a:xfrm>
              <a:off x="3505200" y="3378199"/>
              <a:ext cx="1111088" cy="355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328819-3BE3-4A48-8773-EDC2D98FEA2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2633130" y="3378199"/>
              <a:ext cx="872070" cy="355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979F2BB-2A8E-4FAA-A623-3A8233B87BAD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2118692" y="4326468"/>
              <a:ext cx="514438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854EB6-A802-482D-8E4D-994FFB37E39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 flipH="1">
              <a:off x="878324" y="4326468"/>
              <a:ext cx="1754806" cy="4741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EE02EA-787D-48B3-9C3F-F2350C227ADE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2633130" y="4326468"/>
              <a:ext cx="872069" cy="355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A096D1-D278-4E26-9B3E-4A6C1026E51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747813-BD5F-4212-855C-EBEEE836104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D10D98-D021-429B-A061-7A8DD0CFAD02}"/>
                </a:ext>
              </a:extLst>
            </p:cNvPr>
            <p:cNvSpPr/>
            <p:nvPr/>
          </p:nvSpPr>
          <p:spPr>
            <a:xfrm>
              <a:off x="3913558" y="3733798"/>
              <a:ext cx="1405459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FBCA32-7BA1-4DEA-842F-EA77123DDB94}"/>
              </a:ext>
            </a:extLst>
          </p:cNvPr>
          <p:cNvGrpSpPr/>
          <p:nvPr/>
        </p:nvGrpSpPr>
        <p:grpSpPr>
          <a:xfrm>
            <a:off x="6756507" y="1092200"/>
            <a:ext cx="5113761" cy="5147735"/>
            <a:chOff x="982239" y="1092200"/>
            <a:chExt cx="5113761" cy="514773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3A239F-C383-4940-AFF9-300FE29EB88C}"/>
                </a:ext>
              </a:extLst>
            </p:cNvPr>
            <p:cNvSpPr/>
            <p:nvPr/>
          </p:nvSpPr>
          <p:spPr>
            <a:xfrm>
              <a:off x="2929466" y="1092200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8041E-CB6F-418A-842E-B10F901CC567}"/>
                </a:ext>
              </a:extLst>
            </p:cNvPr>
            <p:cNvSpPr/>
            <p:nvPr/>
          </p:nvSpPr>
          <p:spPr>
            <a:xfrm>
              <a:off x="2929466" y="1938866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5B9150-A142-48A3-9D9A-90197336B0B4}"/>
                </a:ext>
              </a:extLst>
            </p:cNvPr>
            <p:cNvSpPr/>
            <p:nvPr/>
          </p:nvSpPr>
          <p:spPr>
            <a:xfrm>
              <a:off x="3723306" y="3742653"/>
              <a:ext cx="1151467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%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B1E1C85-FBA7-4FEE-95C1-2C64251A2266}"/>
                </a:ext>
              </a:extLst>
            </p:cNvPr>
            <p:cNvSpPr/>
            <p:nvPr/>
          </p:nvSpPr>
          <p:spPr>
            <a:xfrm>
              <a:off x="2816709" y="3027027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4F09324-B5A6-4FC1-B05C-92630925B808}"/>
                </a:ext>
              </a:extLst>
            </p:cNvPr>
            <p:cNvSpPr/>
            <p:nvPr/>
          </p:nvSpPr>
          <p:spPr>
            <a:xfrm>
              <a:off x="2802469" y="4682068"/>
              <a:ext cx="1405459" cy="5926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Method Call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2F7DF5-4F28-4B64-969E-C6399624B030}"/>
                </a:ext>
              </a:extLst>
            </p:cNvPr>
            <p:cNvSpPr/>
            <p:nvPr/>
          </p:nvSpPr>
          <p:spPr>
            <a:xfrm>
              <a:off x="982239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00A965-E680-43DD-8D1B-74ECA505CC67}"/>
                </a:ext>
              </a:extLst>
            </p:cNvPr>
            <p:cNvSpPr/>
            <p:nvPr/>
          </p:nvSpPr>
          <p:spPr>
            <a:xfrm>
              <a:off x="2222607" y="3797492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abs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466899-7937-442B-8256-075A39B51CFF}"/>
                </a:ext>
              </a:extLst>
            </p:cNvPr>
            <p:cNvSpPr/>
            <p:nvPr/>
          </p:nvSpPr>
          <p:spPr>
            <a:xfrm>
              <a:off x="2222676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keyTuple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14F402-7CA6-4DF9-B2C6-7DCC1EF57572}"/>
                </a:ext>
              </a:extLst>
            </p:cNvPr>
            <p:cNvSpPr/>
            <p:nvPr/>
          </p:nvSpPr>
          <p:spPr>
            <a:xfrm>
              <a:off x="3674539" y="5765800"/>
              <a:ext cx="111318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hashCode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36D14BA-FE55-414E-B223-2989D53B8AA2}"/>
                </a:ext>
              </a:extLst>
            </p:cNvPr>
            <p:cNvCxnSpPr>
              <a:stCxn id="48" idx="4"/>
              <a:endCxn id="49" idx="0"/>
            </p:cNvCxnSpPr>
            <p:nvPr/>
          </p:nvCxnSpPr>
          <p:spPr>
            <a:xfrm>
              <a:off x="3505200" y="1684867"/>
              <a:ext cx="0" cy="2539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6D9286-7CCF-4799-AA5B-6B47DF00DD7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>
              <a:off x="3505200" y="2531533"/>
              <a:ext cx="14239" cy="495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0212933-BF1D-40C4-83CF-182B3AA919E0}"/>
                </a:ext>
              </a:extLst>
            </p:cNvPr>
            <p:cNvCxnSpPr>
              <a:cxnSpLocks/>
              <a:stCxn id="50" idx="4"/>
              <a:endCxn id="104" idx="0"/>
            </p:cNvCxnSpPr>
            <p:nvPr/>
          </p:nvCxnSpPr>
          <p:spPr>
            <a:xfrm>
              <a:off x="4299040" y="4335320"/>
              <a:ext cx="1088454" cy="4060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12204CA-E674-4546-B423-DFD8ED10F3B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3505199" y="4335320"/>
              <a:ext cx="793841" cy="3467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E63BDB-F2EA-4E18-8B97-F300032D107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>
            <a:xfrm flipH="1">
              <a:off x="2779199" y="3619694"/>
              <a:ext cx="740240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208F93-24C7-45B8-B8B2-8FC7D04F3B93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538831" y="3619694"/>
              <a:ext cx="1980608" cy="1777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1E567A-BCE1-4167-B193-EC9B4D24A014}"/>
                </a:ext>
              </a:extLst>
            </p:cNvPr>
            <p:cNvCxnSpPr>
              <a:cxnSpLocks/>
              <a:stCxn id="51" idx="4"/>
              <a:endCxn id="50" idx="0"/>
            </p:cNvCxnSpPr>
            <p:nvPr/>
          </p:nvCxnSpPr>
          <p:spPr>
            <a:xfrm>
              <a:off x="3519439" y="3619694"/>
              <a:ext cx="779601" cy="1229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E1F410B-05F5-47B1-8F7F-0C624C19CC21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3505199" y="5274735"/>
              <a:ext cx="725932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77762A-11BC-42A3-BD2F-FE13E279686A}"/>
                </a:ext>
              </a:extLst>
            </p:cNvPr>
            <p:cNvCxnSpPr>
              <a:cxnSpLocks/>
              <a:stCxn id="53" idx="4"/>
              <a:endCxn id="56" idx="0"/>
            </p:cNvCxnSpPr>
            <p:nvPr/>
          </p:nvCxnSpPr>
          <p:spPr>
            <a:xfrm flipH="1">
              <a:off x="2779268" y="5274735"/>
              <a:ext cx="725931" cy="4910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C2692F-59D6-498E-B848-75EAB827AA78}"/>
                </a:ext>
              </a:extLst>
            </p:cNvPr>
            <p:cNvSpPr/>
            <p:nvPr/>
          </p:nvSpPr>
          <p:spPr>
            <a:xfrm>
              <a:off x="4678987" y="4741333"/>
              <a:ext cx="1417013" cy="4741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totalReducer</a:t>
              </a:r>
            </a:p>
          </p:txBody>
        </p:sp>
      </p:grp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C275940-B24D-4F58-AC02-23618854E2F1}"/>
              </a:ext>
            </a:extLst>
          </p:cNvPr>
          <p:cNvSpPr/>
          <p:nvPr/>
        </p:nvSpPr>
        <p:spPr>
          <a:xfrm>
            <a:off x="5706533" y="2930236"/>
            <a:ext cx="702730" cy="80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804397" cy="2516857"/>
            <a:chOff x="1778618" y="1827751"/>
            <a:chExt cx="9804397" cy="25168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02675" y="3975276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i="1" dirty="0">
                  <a:solidFill>
                    <a:schemeClr val="tx1"/>
                  </a:solidFill>
                </a:rPr>
                <a:t>Trained</a:t>
              </a:r>
              <a:r>
                <a:rPr lang="en-US" sz="1900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50" i="1" dirty="0">
                  <a:solidFill>
                    <a:schemeClr val="tx1"/>
                  </a:solidFill>
                </a:rPr>
                <a:t>Trained</a:t>
              </a:r>
              <a:r>
                <a:rPr lang="en-US" sz="1850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72122" y="2500691"/>
              <a:ext cx="1310893" cy="8210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Patch Generation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23089" y="221247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655615" y="2825284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204801" y="2575577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3713105" y="305514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562991" y="3042813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179952" y="342900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3722141" y="3895535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562991" y="3910860"/>
            <a:ext cx="50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511</Words>
  <Application>Microsoft Office PowerPoint</Application>
  <PresentationFormat>Widescreen</PresentationFormat>
  <Paragraphs>358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羿 李</cp:lastModifiedBy>
  <cp:revision>104</cp:revision>
  <dcterms:created xsi:type="dcterms:W3CDTF">2021-08-25T11:49:47Z</dcterms:created>
  <dcterms:modified xsi:type="dcterms:W3CDTF">2021-08-31T01:42:04Z</dcterms:modified>
</cp:coreProperties>
</file>