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681717" cy="1361907"/>
            <a:chOff x="1007963" y="2368948"/>
            <a:chExt cx="1681717" cy="136190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015964" y="3149735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1850443" y="2719262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186786" y="3207427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455264" y="505025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5E0F9A-1E33-45B3-A9D4-71DD3115FFAA}"/>
              </a:ext>
            </a:extLst>
          </p:cNvPr>
          <p:cNvSpPr/>
          <p:nvPr/>
        </p:nvSpPr>
        <p:spPr>
          <a:xfrm>
            <a:off x="4820968" y="210099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04B107-3D11-49DE-8991-4E0B645D5C36}"/>
              </a:ext>
            </a:extLst>
          </p:cNvPr>
          <p:cNvSpPr/>
          <p:nvPr/>
        </p:nvSpPr>
        <p:spPr>
          <a:xfrm>
            <a:off x="4816719" y="4015544"/>
            <a:ext cx="2208934" cy="134556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4DCA4D9-351A-42E9-8C88-9884843D5463}"/>
              </a:ext>
            </a:extLst>
          </p:cNvPr>
          <p:cNvSpPr txBox="1"/>
          <p:nvPr/>
        </p:nvSpPr>
        <p:spPr>
          <a:xfrm>
            <a:off x="6577233" y="3424121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CCL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E3B94E-56A6-4A3C-A9C9-1058323CFC6A}"/>
              </a:ext>
            </a:extLst>
          </p:cNvPr>
          <p:cNvSpPr txBox="1"/>
          <p:nvPr/>
        </p:nvSpPr>
        <p:spPr>
          <a:xfrm>
            <a:off x="6557730" y="3764082"/>
            <a:ext cx="52851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CTL</a:t>
            </a:r>
          </a:p>
        </p:txBody>
      </p: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2785532"/>
            <a:ext cx="4997285" cy="3454403"/>
            <a:chOff x="321732" y="2785532"/>
            <a:chExt cx="4997285" cy="3454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05653" y="2829169"/>
            <a:ext cx="5113761" cy="3359869"/>
            <a:chOff x="982239" y="2880066"/>
            <a:chExt cx="5113761" cy="33598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38481" y="2880066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472733"/>
              <a:ext cx="762012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472733"/>
              <a:ext cx="2002380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41211" y="3472733"/>
              <a:ext cx="757829" cy="269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490407" y="4563534"/>
            <a:ext cx="876498" cy="474136"/>
          </a:xfrm>
          <a:prstGeom prst="rightArrow">
            <a:avLst>
              <a:gd name="adj1" fmla="val 50000"/>
              <a:gd name="adj2" fmla="val 49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 (</a:t>
            </a:r>
            <a:r>
              <a:rPr lang="en-US" b="1" dirty="0">
                <a:solidFill>
                  <a:schemeClr val="tx1"/>
                </a:solidFill>
              </a:rPr>
              <a:t>CCL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414584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 (</a:t>
            </a:r>
            <a:r>
              <a:rPr lang="en-US" b="1" dirty="0">
                <a:solidFill>
                  <a:schemeClr val="tx1"/>
                </a:solidFill>
              </a:rPr>
              <a:t>CTL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2925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07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4078046" y="3817649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746625" y="4428243"/>
            <a:ext cx="16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5387259" y="2221525"/>
            <a:ext cx="2010649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i="1" dirty="0">
                <a:solidFill>
                  <a:schemeClr val="tx1"/>
                </a:solidFill>
              </a:rPr>
              <a:t>Trained</a:t>
            </a:r>
            <a:r>
              <a:rPr lang="en-US" sz="1900" dirty="0">
                <a:solidFill>
                  <a:schemeClr val="tx1"/>
                </a:solidFill>
              </a:rPr>
              <a:t> Code Context Learning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CCL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5324892" y="3753645"/>
            <a:ext cx="2109265" cy="918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i="1" dirty="0">
                <a:solidFill>
                  <a:schemeClr val="tx1"/>
                </a:solidFill>
              </a:rPr>
              <a:t>Trained</a:t>
            </a:r>
            <a:r>
              <a:rPr lang="en-US" sz="1850" dirty="0">
                <a:solidFill>
                  <a:schemeClr val="tx1"/>
                </a:solidFill>
              </a:rPr>
              <a:t> Code Transformation Learning (</a:t>
            </a:r>
            <a:r>
              <a:rPr lang="en-US" sz="1850" b="1" dirty="0">
                <a:solidFill>
                  <a:schemeClr val="tx1"/>
                </a:solidFill>
              </a:rPr>
              <a:t>CTL</a:t>
            </a:r>
            <a:r>
              <a:rPr lang="en-US" sz="18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992032" y="421346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043842" y="263442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 flipH="1">
            <a:off x="6379525" y="3023574"/>
            <a:ext cx="13059" cy="7300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4139048" y="3297077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4894698" y="3297077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301650" y="2966284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682650" y="2966284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669148" y="2166492"/>
            <a:ext cx="12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3770748" y="2296476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783709" y="3817649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551322" y="442617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3377637" y="3271823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7592107" y="2223897"/>
            <a:ext cx="1310893" cy="821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7447351" y="4192850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File icon PNG, ICO or ICNS | Free vector icons">
            <a:extLst>
              <a:ext uri="{FF2B5EF4-FFF2-40B4-BE49-F238E27FC236}">
                <a16:creationId xmlns:a16="http://schemas.microsoft.com/office/drawing/2014/main" id="{215A1029-767A-4D19-B539-7093934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4" y="222855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64056E-778C-4174-929A-B1F746AADF90}"/>
              </a:ext>
            </a:extLst>
          </p:cNvPr>
          <p:cNvSpPr txBox="1"/>
          <p:nvPr/>
        </p:nvSpPr>
        <p:spPr>
          <a:xfrm>
            <a:off x="563788" y="290561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  <a:p>
            <a:pPr algn="ctr"/>
            <a:r>
              <a:rPr lang="en-US" dirty="0"/>
              <a:t>(</a:t>
            </a:r>
            <a:r>
              <a:rPr lang="en-US" sz="1600" dirty="0"/>
              <a:t>after FL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478059-5B00-4F78-92CF-89C08F5A18C2}"/>
              </a:ext>
            </a:extLst>
          </p:cNvPr>
          <p:cNvSpPr txBox="1"/>
          <p:nvPr/>
        </p:nvSpPr>
        <p:spPr>
          <a:xfrm>
            <a:off x="401134" y="3760141"/>
            <a:ext cx="1967810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8598B2-640F-4B23-BB75-24DE4F275096}"/>
              </a:ext>
            </a:extLst>
          </p:cNvPr>
          <p:cNvSpPr txBox="1"/>
          <p:nvPr/>
        </p:nvSpPr>
        <p:spPr>
          <a:xfrm>
            <a:off x="115821" y="3974687"/>
            <a:ext cx="25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Buggy Statement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after FL</a:t>
            </a:r>
            <a:r>
              <a:rPr lang="en-US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355D6-8E68-48A0-8AFE-0497A961CD42}"/>
              </a:ext>
            </a:extLst>
          </p:cNvPr>
          <p:cNvCxnSpPr>
            <a:cxnSpLocks/>
          </p:cNvCxnSpPr>
          <p:nvPr/>
        </p:nvCxnSpPr>
        <p:spPr>
          <a:xfrm>
            <a:off x="1988214" y="325772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283799" y="21905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916325" y="280332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65511" y="255361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973815" y="303318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97709" y="302141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371539" y="3542561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921849" y="4040286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07378" y="397097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A8B981C-4F7B-40A6-97A3-2A364A7E7E6A}"/>
              </a:ext>
            </a:extLst>
          </p:cNvPr>
          <p:cNvSpPr/>
          <p:nvPr/>
        </p:nvSpPr>
        <p:spPr>
          <a:xfrm>
            <a:off x="2301156" y="2819930"/>
            <a:ext cx="1074087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A94F06-6391-4DF0-9171-142960DFD580}"/>
              </a:ext>
            </a:extLst>
          </p:cNvPr>
          <p:cNvCxnSpPr>
            <a:cxnSpLocks/>
          </p:cNvCxnSpPr>
          <p:nvPr/>
        </p:nvCxnSpPr>
        <p:spPr>
          <a:xfrm flipV="1">
            <a:off x="8247554" y="3054346"/>
            <a:ext cx="0" cy="6411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652</Words>
  <Application>Microsoft Office PowerPoint</Application>
  <PresentationFormat>Widescreen</PresentationFormat>
  <Paragraphs>439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118</cp:revision>
  <dcterms:created xsi:type="dcterms:W3CDTF">2021-08-25T11:49:47Z</dcterms:created>
  <dcterms:modified xsi:type="dcterms:W3CDTF">2022-03-04T21:09:42Z</dcterms:modified>
</cp:coreProperties>
</file>