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951197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92799" y="394633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A60005C-BF80-4A5F-B7FC-0DB985BA956C}"/>
              </a:ext>
            </a:extLst>
          </p:cNvPr>
          <p:cNvGrpSpPr/>
          <p:nvPr/>
        </p:nvGrpSpPr>
        <p:grpSpPr>
          <a:xfrm>
            <a:off x="7214290" y="1713617"/>
            <a:ext cx="1151848" cy="1191101"/>
            <a:chOff x="3473450" y="1362075"/>
            <a:chExt cx="1151848" cy="11911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825BF5-8DF9-4C40-949A-C43DDCA6E08C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5860D-F88C-4583-85F5-57509D21912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D343876-6D97-4973-A25E-7CF146F9F827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896730-4B6E-4D6F-9D0F-773801307D90}"/>
                </a:ext>
              </a:extLst>
            </p:cNvPr>
            <p:cNvCxnSpPr>
              <a:stCxn id="100" idx="3"/>
              <a:endCxn id="10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71847B8-D3B4-4C67-AE56-3D95F4A01658}"/>
                </a:ext>
              </a:extLst>
            </p:cNvPr>
            <p:cNvCxnSpPr>
              <a:cxnSpLocks/>
              <a:stCxn id="100" idx="5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18EA2D4-3D5F-4CD9-B8F9-C667C7A4B08D}"/>
                </a:ext>
              </a:extLst>
            </p:cNvPr>
            <p:cNvCxnSpPr>
              <a:cxnSpLocks/>
              <a:endCxn id="103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0D8B2F-0C38-4196-9F2F-2E976657640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C73FF0B-17B1-415B-940F-71BD1A376589}"/>
              </a:ext>
            </a:extLst>
          </p:cNvPr>
          <p:cNvSpPr txBox="1"/>
          <p:nvPr/>
        </p:nvSpPr>
        <p:spPr>
          <a:xfrm>
            <a:off x="8068143" y="1616361"/>
            <a:ext cx="72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AST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317DA4-035D-45BC-9EEA-D63B59815E1F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77840" y="1904117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1FEBBB0-0CA4-446E-A301-66AFE2A021D3}"/>
              </a:ext>
            </a:extLst>
          </p:cNvPr>
          <p:cNvSpPr/>
          <p:nvPr/>
        </p:nvSpPr>
        <p:spPr>
          <a:xfrm>
            <a:off x="7958092" y="2216320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16FEF62-917A-4417-95CB-1C6132E32A14}"/>
              </a:ext>
            </a:extLst>
          </p:cNvPr>
          <p:cNvSpPr/>
          <p:nvPr/>
        </p:nvSpPr>
        <p:spPr>
          <a:xfrm>
            <a:off x="8308436" y="2728445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196647" y="3485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3882429" y="3676938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C74687-5125-4677-B2BC-5B417C5E086F}"/>
              </a:ext>
            </a:extLst>
          </p:cNvPr>
          <p:cNvSpPr txBox="1"/>
          <p:nvPr/>
        </p:nvSpPr>
        <p:spPr>
          <a:xfrm>
            <a:off x="7743271" y="162230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04C349-3198-4C0C-9383-9D24D86E0F4C}"/>
              </a:ext>
            </a:extLst>
          </p:cNvPr>
          <p:cNvSpPr txBox="1"/>
          <p:nvPr/>
        </p:nvSpPr>
        <p:spPr>
          <a:xfrm>
            <a:off x="7331143" y="22756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D4A8A1-C7AF-4F31-A68D-420B8E020DF5}"/>
              </a:ext>
            </a:extLst>
          </p:cNvPr>
          <p:cNvSpPr txBox="1"/>
          <p:nvPr/>
        </p:nvSpPr>
        <p:spPr>
          <a:xfrm>
            <a:off x="8114288" y="218228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C50EA-3271-4E57-88C2-7A7FC5D7DD92}"/>
              </a:ext>
            </a:extLst>
          </p:cNvPr>
          <p:cNvSpPr txBox="1"/>
          <p:nvPr/>
        </p:nvSpPr>
        <p:spPr>
          <a:xfrm>
            <a:off x="7761420" y="269215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5486B-7259-4159-8304-F2A8886E5712}"/>
              </a:ext>
            </a:extLst>
          </p:cNvPr>
          <p:cNvSpPr txBox="1"/>
          <p:nvPr/>
        </p:nvSpPr>
        <p:spPr>
          <a:xfrm>
            <a:off x="8203367" y="2872772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9C1373-0FA7-4F30-AEE6-37B9DFF23206}"/>
              </a:ext>
            </a:extLst>
          </p:cNvPr>
          <p:cNvSpPr txBox="1"/>
          <p:nvPr/>
        </p:nvSpPr>
        <p:spPr>
          <a:xfrm>
            <a:off x="8059244" y="32114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458C72-3C00-444E-B08F-1042EBA075C9}"/>
              </a:ext>
            </a:extLst>
          </p:cNvPr>
          <p:cNvSpPr txBox="1"/>
          <p:nvPr/>
        </p:nvSpPr>
        <p:spPr>
          <a:xfrm>
            <a:off x="7694068" y="37479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A1FEDE-EDB8-4403-9610-0375B6DBC8A0}"/>
              </a:ext>
            </a:extLst>
          </p:cNvPr>
          <p:cNvSpPr txBox="1"/>
          <p:nvPr/>
        </p:nvSpPr>
        <p:spPr>
          <a:xfrm>
            <a:off x="8214813" y="353433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V’5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57B49-8BC6-4345-BA5E-FA2D0BC073AE}"/>
              </a:ext>
            </a:extLst>
          </p:cNvPr>
          <p:cNvGrpSpPr/>
          <p:nvPr/>
        </p:nvGrpSpPr>
        <p:grpSpPr>
          <a:xfrm>
            <a:off x="4425285" y="1555259"/>
            <a:ext cx="599169" cy="607202"/>
            <a:chOff x="4425285" y="1555259"/>
            <a:chExt cx="599169" cy="6072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AA0F9-8462-4BC8-B364-86A3C332580F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9185833-1F06-46BC-B258-D8B677D60BAF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98D26F-41EF-491B-8CDA-7D2956D725B2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57150BC-5DD3-4330-8397-6785884449BC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769F22-EB39-463E-A3CF-048AB18BCBE9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8A3B2B-7D00-4B31-8ECF-023DFAC263F5}"/>
              </a:ext>
            </a:extLst>
          </p:cNvPr>
          <p:cNvGrpSpPr/>
          <p:nvPr/>
        </p:nvGrpSpPr>
        <p:grpSpPr>
          <a:xfrm>
            <a:off x="4452540" y="3276570"/>
            <a:ext cx="599169" cy="607202"/>
            <a:chOff x="4425285" y="1555259"/>
            <a:chExt cx="599169" cy="60720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73CFC0-3700-4694-B216-22A4701E4F16}"/>
                </a:ext>
              </a:extLst>
            </p:cNvPr>
            <p:cNvGrpSpPr/>
            <p:nvPr/>
          </p:nvGrpSpPr>
          <p:grpSpPr>
            <a:xfrm>
              <a:off x="4425285" y="1608967"/>
              <a:ext cx="509943" cy="553494"/>
              <a:chOff x="4425285" y="1608967"/>
              <a:chExt cx="509943" cy="553494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096E501-939D-4929-9B89-C599879295EB}"/>
                  </a:ext>
                </a:extLst>
              </p:cNvPr>
              <p:cNvCxnSpPr/>
              <p:nvPr/>
            </p:nvCxnSpPr>
            <p:spPr>
              <a:xfrm flipV="1">
                <a:off x="4596193" y="2089592"/>
                <a:ext cx="332860" cy="26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A9DE511-D509-4F90-8A09-1BAF8F305927}"/>
                  </a:ext>
                </a:extLst>
              </p:cNvPr>
              <p:cNvSpPr txBox="1"/>
              <p:nvPr/>
            </p:nvSpPr>
            <p:spPr>
              <a:xfrm>
                <a:off x="4425285" y="1608967"/>
                <a:ext cx="385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B00F30E-EBFD-4843-A860-B7688FE88E40}"/>
                  </a:ext>
                </a:extLst>
              </p:cNvPr>
              <p:cNvSpPr txBox="1"/>
              <p:nvPr/>
            </p:nvSpPr>
            <p:spPr>
              <a:xfrm>
                <a:off x="4549941" y="1793129"/>
                <a:ext cx="385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E14FF-927E-4985-91BA-07EF2FE227BC}"/>
                </a:ext>
              </a:extLst>
            </p:cNvPr>
            <p:cNvSpPr txBox="1"/>
            <p:nvPr/>
          </p:nvSpPr>
          <p:spPr>
            <a:xfrm>
              <a:off x="4639167" y="155525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26BB8-9D88-4CCB-B7B4-878B0AB9AB59}"/>
              </a:ext>
            </a:extLst>
          </p:cNvPr>
          <p:cNvGrpSpPr/>
          <p:nvPr/>
        </p:nvGrpSpPr>
        <p:grpSpPr>
          <a:xfrm>
            <a:off x="6785381" y="1549921"/>
            <a:ext cx="599169" cy="607202"/>
            <a:chOff x="6313108" y="4870309"/>
            <a:chExt cx="599169" cy="60720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868088-4370-4DF3-A707-C42FF48DB95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BC469B2-76EA-44C3-A1B2-6086873358CC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F17790-6C6E-4208-871E-92DC0A7331A4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32FD4E-3DE0-4E27-AD36-AACF9704580C}"/>
              </a:ext>
            </a:extLst>
          </p:cNvPr>
          <p:cNvGrpSpPr/>
          <p:nvPr/>
        </p:nvGrpSpPr>
        <p:grpSpPr>
          <a:xfrm>
            <a:off x="6833195" y="3218127"/>
            <a:ext cx="599169" cy="607202"/>
            <a:chOff x="6313108" y="4870309"/>
            <a:chExt cx="599169" cy="607202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67123D-4984-4B73-A37B-7B089BC81094}"/>
                </a:ext>
              </a:extLst>
            </p:cNvPr>
            <p:cNvSpPr txBox="1"/>
            <p:nvPr/>
          </p:nvSpPr>
          <p:spPr>
            <a:xfrm>
              <a:off x="6313108" y="4924017"/>
              <a:ext cx="38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26FFA9C-737C-40FE-92D5-E2B138A5C246}"/>
                </a:ext>
              </a:extLst>
            </p:cNvPr>
            <p:cNvSpPr txBox="1"/>
            <p:nvPr/>
          </p:nvSpPr>
          <p:spPr>
            <a:xfrm>
              <a:off x="6437764" y="5108179"/>
              <a:ext cx="38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62BF814-E6D1-4964-8ACF-E20C301810F8}"/>
                </a:ext>
              </a:extLst>
            </p:cNvPr>
            <p:cNvSpPr txBox="1"/>
            <p:nvPr/>
          </p:nvSpPr>
          <p:spPr>
            <a:xfrm>
              <a:off x="6526990" y="4870309"/>
              <a:ext cx="385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26328" y="2188453"/>
            <a:ext cx="9679996" cy="2481094"/>
            <a:chOff x="1778618" y="1827751"/>
            <a:chExt cx="9679996" cy="248109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57578" y="3939513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839550" y="1860823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Trained</a:t>
              </a:r>
              <a:r>
                <a:rPr lang="en-US" dirty="0">
                  <a:solidFill>
                    <a:schemeClr val="tx1"/>
                  </a:solidFill>
                </a:rPr>
                <a:t> 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384302"/>
              <a:ext cx="2109265" cy="9187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Trained</a:t>
              </a:r>
              <a:r>
                <a:rPr lang="en-US" dirty="0">
                  <a:solidFill>
                    <a:schemeClr val="tx1"/>
                  </a:solidFill>
                </a:rPr>
                <a:t> Tree-based Transformation Learning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96132" y="2273725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850199" y="3384301"/>
              <a:ext cx="621608" cy="4593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2" idx="0"/>
            </p:cNvCxnSpPr>
            <p:nvPr/>
          </p:nvCxnSpPr>
          <p:spPr>
            <a:xfrm>
              <a:off x="7795566" y="2662872"/>
              <a:ext cx="1" cy="72143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56702" y="2714279"/>
              <a:ext cx="1201912" cy="35831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Validation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04949" y="3384301"/>
              <a:ext cx="1967810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null)…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91485" y="219510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713231" y="284116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452743" y="267672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4102357" y="322592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830909" y="32144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426736" y="352254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4110182" y="408020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792395" y="38955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21ACFC-6E6F-490B-BCBA-1E25BC5934F0}"/>
              </a:ext>
            </a:extLst>
          </p:cNvPr>
          <p:cNvSpPr/>
          <p:nvPr/>
        </p:nvSpPr>
        <p:spPr>
          <a:xfrm>
            <a:off x="433697" y="2036135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AB1D63-C4AC-41E2-8654-0DCA65874562}"/>
              </a:ext>
            </a:extLst>
          </p:cNvPr>
          <p:cNvSpPr/>
          <p:nvPr/>
        </p:nvSpPr>
        <p:spPr>
          <a:xfrm>
            <a:off x="433696" y="370199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665B6E-40CB-43DE-A520-AD656F631686}"/>
              </a:ext>
            </a:extLst>
          </p:cNvPr>
          <p:cNvSpPr/>
          <p:nvPr/>
        </p:nvSpPr>
        <p:spPr>
          <a:xfrm>
            <a:off x="3001778" y="2029853"/>
            <a:ext cx="1966947" cy="2568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D6F1AB-B2A5-45E6-8B0E-21FAB7651827}"/>
              </a:ext>
            </a:extLst>
          </p:cNvPr>
          <p:cNvGrpSpPr/>
          <p:nvPr/>
        </p:nvGrpSpPr>
        <p:grpSpPr>
          <a:xfrm>
            <a:off x="3167806" y="2095613"/>
            <a:ext cx="1684421" cy="683091"/>
            <a:chOff x="5275847" y="1329489"/>
            <a:chExt cx="1684421" cy="7596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F44324-E09F-4BAF-BD7F-50CC990381D0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i="1" dirty="0"/>
                <a:t>α</a:t>
              </a:r>
              <a:endParaRPr lang="en-US" sz="32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55F21F-BB43-4A58-A1D1-53651842BC14}"/>
                </a:ext>
              </a:extLst>
            </p:cNvPr>
            <p:cNvSpPr txBox="1"/>
            <p:nvPr/>
          </p:nvSpPr>
          <p:spPr>
            <a:xfrm>
              <a:off x="5588668" y="1678405"/>
              <a:ext cx="431528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79FB679-702B-4584-BBDD-065524E252D5}"/>
                </a:ext>
              </a:extLst>
            </p:cNvPr>
            <p:cNvSpPr txBox="1"/>
            <p:nvPr/>
          </p:nvSpPr>
          <p:spPr>
            <a:xfrm>
              <a:off x="6430133" y="1670747"/>
              <a:ext cx="415563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165556-36B0-456A-9D42-6B14F2138900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888CD9-0FBC-4E94-A6F1-02366318F3CF}"/>
              </a:ext>
            </a:extLst>
          </p:cNvPr>
          <p:cNvGrpSpPr/>
          <p:nvPr/>
        </p:nvGrpSpPr>
        <p:grpSpPr>
          <a:xfrm>
            <a:off x="3135831" y="3811899"/>
            <a:ext cx="1751933" cy="683091"/>
            <a:chOff x="5300949" y="2047737"/>
            <a:chExt cx="1684421" cy="75963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2FB0EF-B7FD-4835-A2EC-FA1488CBAEC6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65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i="1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928BDC-96C2-4FF5-925B-8FC2D644D4CD}"/>
                </a:ext>
              </a:extLst>
            </p:cNvPr>
            <p:cNvSpPr txBox="1"/>
            <p:nvPr/>
          </p:nvSpPr>
          <p:spPr>
            <a:xfrm>
              <a:off x="5588668" y="2396653"/>
              <a:ext cx="412229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5EA603-1167-4478-BB02-27BDAC0C83D8}"/>
                </a:ext>
              </a:extLst>
            </p:cNvPr>
            <p:cNvSpPr txBox="1"/>
            <p:nvPr/>
          </p:nvSpPr>
          <p:spPr>
            <a:xfrm>
              <a:off x="6430133" y="2388995"/>
              <a:ext cx="421462" cy="410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714CFB-C358-4B01-A79D-F298707B30A8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769D996-F748-4A39-9124-5F71BAE327A9}"/>
              </a:ext>
            </a:extLst>
          </p:cNvPr>
          <p:cNvCxnSpPr>
            <a:cxnSpLocks/>
          </p:cNvCxnSpPr>
          <p:nvPr/>
        </p:nvCxnSpPr>
        <p:spPr>
          <a:xfrm flipV="1">
            <a:off x="2345729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E72346F-13D8-4F05-8BBC-DEC582131693}"/>
              </a:ext>
            </a:extLst>
          </p:cNvPr>
          <p:cNvCxnSpPr>
            <a:cxnSpLocks/>
          </p:cNvCxnSpPr>
          <p:nvPr/>
        </p:nvCxnSpPr>
        <p:spPr>
          <a:xfrm>
            <a:off x="2347775" y="2437876"/>
            <a:ext cx="2025122" cy="1422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38BF2D-CF6E-4589-B721-E74AE246D859}"/>
              </a:ext>
            </a:extLst>
          </p:cNvPr>
          <p:cNvCxnSpPr>
            <a:cxnSpLocks/>
          </p:cNvCxnSpPr>
          <p:nvPr/>
        </p:nvCxnSpPr>
        <p:spPr>
          <a:xfrm flipV="1">
            <a:off x="2330190" y="4205425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0E1570-C313-4651-ABA0-01DB23A84D71}"/>
              </a:ext>
            </a:extLst>
          </p:cNvPr>
          <p:cNvCxnSpPr>
            <a:cxnSpLocks/>
          </p:cNvCxnSpPr>
          <p:nvPr/>
        </p:nvCxnSpPr>
        <p:spPr>
          <a:xfrm flipV="1">
            <a:off x="2343431" y="2769993"/>
            <a:ext cx="1951303" cy="1435434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C79266-0F7A-45E6-9B9E-18CDD6886EAA}"/>
              </a:ext>
            </a:extLst>
          </p:cNvPr>
          <p:cNvCxnSpPr>
            <a:cxnSpLocks/>
          </p:cNvCxnSpPr>
          <p:nvPr/>
        </p:nvCxnSpPr>
        <p:spPr>
          <a:xfrm flipV="1">
            <a:off x="4837882" y="2446882"/>
            <a:ext cx="8345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7544C0-7CC5-455E-A0D8-D7629B2D6D03}"/>
              </a:ext>
            </a:extLst>
          </p:cNvPr>
          <p:cNvCxnSpPr>
            <a:cxnSpLocks/>
          </p:cNvCxnSpPr>
          <p:nvPr/>
        </p:nvCxnSpPr>
        <p:spPr>
          <a:xfrm flipV="1">
            <a:off x="4876674" y="4162314"/>
            <a:ext cx="834527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C8EBD5D-3AD4-4464-BDFC-C1E47FF110F5}"/>
              </a:ext>
            </a:extLst>
          </p:cNvPr>
          <p:cNvSpPr/>
          <p:nvPr/>
        </p:nvSpPr>
        <p:spPr>
          <a:xfrm>
            <a:off x="5622728" y="20771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Context Learning (CCL*)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86EC99-0A50-48B9-8ECC-1F849C9F98E4}"/>
              </a:ext>
            </a:extLst>
          </p:cNvPr>
          <p:cNvSpPr/>
          <p:nvPr/>
        </p:nvSpPr>
        <p:spPr>
          <a:xfrm>
            <a:off x="5672409" y="3710866"/>
            <a:ext cx="1909735" cy="9028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 (CTL*)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DBCD60-308B-4BC6-A1C0-6B9F270C7BE1}"/>
              </a:ext>
            </a:extLst>
          </p:cNvPr>
          <p:cNvCxnSpPr>
            <a:cxnSpLocks/>
          </p:cNvCxnSpPr>
          <p:nvPr/>
        </p:nvCxnSpPr>
        <p:spPr>
          <a:xfrm flipV="1">
            <a:off x="7534760" y="2480275"/>
            <a:ext cx="35276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39C42C-3443-43A6-A318-4D10312E7E1A}"/>
              </a:ext>
            </a:extLst>
          </p:cNvPr>
          <p:cNvCxnSpPr>
            <a:cxnSpLocks/>
          </p:cNvCxnSpPr>
          <p:nvPr/>
        </p:nvCxnSpPr>
        <p:spPr>
          <a:xfrm flipV="1">
            <a:off x="7594429" y="4162315"/>
            <a:ext cx="293093" cy="1"/>
          </a:xfrm>
          <a:prstGeom prst="straightConnector1">
            <a:avLst/>
          </a:prstGeom>
          <a:ln w="381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46ABBF-E73B-44AD-B1DC-303F32B67FD2}"/>
              </a:ext>
            </a:extLst>
          </p:cNvPr>
          <p:cNvSpPr txBox="1"/>
          <p:nvPr/>
        </p:nvSpPr>
        <p:spPr>
          <a:xfrm>
            <a:off x="4948737" y="3074516"/>
            <a:ext cx="18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Cross-stitch unit</a:t>
            </a:r>
          </a:p>
        </p:txBody>
      </p:sp>
    </p:spTree>
    <p:extLst>
      <p:ext uri="{BB962C8B-B14F-4D97-AF65-F5344CB8AC3E}">
        <p14:creationId xmlns:p14="http://schemas.microsoft.com/office/powerpoint/2010/main" val="23183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93CA8F-BF8F-4C8D-B5F1-BEBA2694A845}"/>
              </a:ext>
            </a:extLst>
          </p:cNvPr>
          <p:cNvSpPr/>
          <p:nvPr/>
        </p:nvSpPr>
        <p:spPr>
          <a:xfrm>
            <a:off x="3347517" y="2669180"/>
            <a:ext cx="1838094" cy="1434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540E7-B7B9-464E-A30A-B924FB0B0EAA}"/>
              </a:ext>
            </a:extLst>
          </p:cNvPr>
          <p:cNvSpPr/>
          <p:nvPr/>
        </p:nvSpPr>
        <p:spPr>
          <a:xfrm>
            <a:off x="1546058" y="1015707"/>
            <a:ext cx="5282332" cy="147608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41AF6-E70E-45EA-A77E-6529C49F1E23}"/>
              </a:ext>
            </a:extLst>
          </p:cNvPr>
          <p:cNvGrpSpPr/>
          <p:nvPr/>
        </p:nvGrpSpPr>
        <p:grpSpPr>
          <a:xfrm>
            <a:off x="3424352" y="2692772"/>
            <a:ext cx="1684421" cy="645876"/>
            <a:chOff x="5275847" y="1329489"/>
            <a:chExt cx="1684421" cy="71824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B01A55-2092-4DD5-B985-4C1FF2593078}"/>
                </a:ext>
              </a:extLst>
            </p:cNvPr>
            <p:cNvSpPr txBox="1"/>
            <p:nvPr/>
          </p:nvSpPr>
          <p:spPr>
            <a:xfrm flipH="1">
              <a:off x="5333597" y="1329489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488901-8AAB-4A1E-8095-BF330FA0AF31}"/>
                </a:ext>
              </a:extLst>
            </p:cNvPr>
            <p:cNvSpPr txBox="1"/>
            <p:nvPr/>
          </p:nvSpPr>
          <p:spPr>
            <a:xfrm>
              <a:off x="5588668" y="167840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8194AB-A5EA-4837-9365-2A765DD23CE5}"/>
                </a:ext>
              </a:extLst>
            </p:cNvPr>
            <p:cNvSpPr txBox="1"/>
            <p:nvPr/>
          </p:nvSpPr>
          <p:spPr>
            <a:xfrm>
              <a:off x="6430133" y="167074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3336F7-7B8B-4E13-B52C-C716A2493E6B}"/>
                </a:ext>
              </a:extLst>
            </p:cNvPr>
            <p:cNvSpPr/>
            <p:nvPr/>
          </p:nvSpPr>
          <p:spPr>
            <a:xfrm>
              <a:off x="5275847" y="1383632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696B71-430A-4F40-BC1E-0C2A4C067328}"/>
              </a:ext>
            </a:extLst>
          </p:cNvPr>
          <p:cNvGrpSpPr/>
          <p:nvPr/>
        </p:nvGrpSpPr>
        <p:grpSpPr>
          <a:xfrm>
            <a:off x="3424353" y="3410928"/>
            <a:ext cx="1684421" cy="645876"/>
            <a:chOff x="5300949" y="2047737"/>
            <a:chExt cx="1684421" cy="7182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998084-E24A-462F-9E39-A34EF13839F3}"/>
                </a:ext>
              </a:extLst>
            </p:cNvPr>
            <p:cNvSpPr txBox="1"/>
            <p:nvPr/>
          </p:nvSpPr>
          <p:spPr>
            <a:xfrm flipH="1">
              <a:off x="5343662" y="2047737"/>
              <a:ext cx="1386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α</a:t>
              </a:r>
              <a:r>
                <a:rPr lang="en-US" sz="3200" dirty="0"/>
                <a:t>      </a:t>
              </a:r>
              <a:r>
                <a:rPr lang="el-GR" sz="3200" dirty="0"/>
                <a:t>α</a:t>
              </a:r>
              <a:endParaRPr lang="en-US" sz="3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93D402-7515-418E-A985-D8412C422764}"/>
                </a:ext>
              </a:extLst>
            </p:cNvPr>
            <p:cNvSpPr txBox="1"/>
            <p:nvPr/>
          </p:nvSpPr>
          <p:spPr>
            <a:xfrm>
              <a:off x="5588668" y="239665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DFBF1-099E-467D-BB36-3A80719B6D30}"/>
                </a:ext>
              </a:extLst>
            </p:cNvPr>
            <p:cNvSpPr txBox="1"/>
            <p:nvPr/>
          </p:nvSpPr>
          <p:spPr>
            <a:xfrm>
              <a:off x="6430133" y="2388995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38DCAE-BC58-40A1-BCDB-5FF0AD5EA9DA}"/>
                </a:ext>
              </a:extLst>
            </p:cNvPr>
            <p:cNvSpPr/>
            <p:nvPr/>
          </p:nvSpPr>
          <p:spPr>
            <a:xfrm>
              <a:off x="5300949" y="2101880"/>
              <a:ext cx="1684421" cy="664105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A2C076-68ED-4DDE-AA84-698362837EAF}"/>
              </a:ext>
            </a:extLst>
          </p:cNvPr>
          <p:cNvSpPr txBox="1"/>
          <p:nvPr/>
        </p:nvSpPr>
        <p:spPr>
          <a:xfrm>
            <a:off x="2723101" y="984612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MethFL</a:t>
            </a:r>
            <a:endParaRPr lang="en-US" b="1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0C9E06-91FA-446F-98D6-E8B1109E9AED}"/>
              </a:ext>
            </a:extLst>
          </p:cNvPr>
          <p:cNvSpPr/>
          <p:nvPr/>
        </p:nvSpPr>
        <p:spPr>
          <a:xfrm>
            <a:off x="2443234" y="1242529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753F41-C2A0-4016-BCD4-03AB41666476}"/>
              </a:ext>
            </a:extLst>
          </p:cNvPr>
          <p:cNvSpPr/>
          <p:nvPr/>
        </p:nvSpPr>
        <p:spPr>
          <a:xfrm>
            <a:off x="1741619" y="1238153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72ECC2-72F8-4020-A1CC-9EEAFE9CF9F7}"/>
              </a:ext>
            </a:extLst>
          </p:cNvPr>
          <p:cNvCxnSpPr>
            <a:cxnSpLocks/>
          </p:cNvCxnSpPr>
          <p:nvPr/>
        </p:nvCxnSpPr>
        <p:spPr>
          <a:xfrm>
            <a:off x="2042187" y="18077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16342-EA29-40D8-864B-D01DEBE63713}"/>
              </a:ext>
            </a:extLst>
          </p:cNvPr>
          <p:cNvCxnSpPr>
            <a:cxnSpLocks/>
          </p:cNvCxnSpPr>
          <p:nvPr/>
        </p:nvCxnSpPr>
        <p:spPr>
          <a:xfrm>
            <a:off x="1343792" y="180263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2EF84-BB8E-44F6-8753-632C17F782C1}"/>
              </a:ext>
            </a:extLst>
          </p:cNvPr>
          <p:cNvSpPr/>
          <p:nvPr/>
        </p:nvSpPr>
        <p:spPr>
          <a:xfrm>
            <a:off x="6385305" y="1249760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31C15-6AB0-4ADF-99C5-9264329A3B21}"/>
              </a:ext>
            </a:extLst>
          </p:cNvPr>
          <p:cNvSpPr/>
          <p:nvPr/>
        </p:nvSpPr>
        <p:spPr>
          <a:xfrm>
            <a:off x="5683690" y="1245384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79F158-E0A0-45C6-BF42-B7506E5F08EF}"/>
              </a:ext>
            </a:extLst>
          </p:cNvPr>
          <p:cNvCxnSpPr>
            <a:cxnSpLocks/>
          </p:cNvCxnSpPr>
          <p:nvPr/>
        </p:nvCxnSpPr>
        <p:spPr>
          <a:xfrm>
            <a:off x="5984258" y="1814967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3C07F-813A-405D-A70D-4E8B7ED1C258}"/>
              </a:ext>
            </a:extLst>
          </p:cNvPr>
          <p:cNvSpPr/>
          <p:nvPr/>
        </p:nvSpPr>
        <p:spPr>
          <a:xfrm>
            <a:off x="1546058" y="4249421"/>
            <a:ext cx="5282332" cy="153313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95991-BDC4-4B2D-9349-BBE596F69D31}"/>
              </a:ext>
            </a:extLst>
          </p:cNvPr>
          <p:cNvSpPr txBox="1"/>
          <p:nvPr/>
        </p:nvSpPr>
        <p:spPr>
          <a:xfrm>
            <a:off x="2759468" y="5450438"/>
            <a:ext cx="3104595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StmtFL</a:t>
            </a:r>
            <a:endParaRPr lang="en-US" b="1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0687CA-6E08-43E0-83FC-13B7F9E38792}"/>
              </a:ext>
            </a:extLst>
          </p:cNvPr>
          <p:cNvSpPr/>
          <p:nvPr/>
        </p:nvSpPr>
        <p:spPr>
          <a:xfrm>
            <a:off x="2443234" y="435732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797726-DC34-4B3B-9610-ECA5314BDD04}"/>
              </a:ext>
            </a:extLst>
          </p:cNvPr>
          <p:cNvSpPr/>
          <p:nvPr/>
        </p:nvSpPr>
        <p:spPr>
          <a:xfrm>
            <a:off x="1741619" y="4352951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FAEEA1-9051-45F9-8545-3EB313EE0E4E}"/>
              </a:ext>
            </a:extLst>
          </p:cNvPr>
          <p:cNvCxnSpPr>
            <a:cxnSpLocks/>
          </p:cNvCxnSpPr>
          <p:nvPr/>
        </p:nvCxnSpPr>
        <p:spPr>
          <a:xfrm>
            <a:off x="2042187" y="49225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DE02B-F612-4D36-88C7-C9788B1B90B8}"/>
              </a:ext>
            </a:extLst>
          </p:cNvPr>
          <p:cNvCxnSpPr>
            <a:cxnSpLocks/>
          </p:cNvCxnSpPr>
          <p:nvPr/>
        </p:nvCxnSpPr>
        <p:spPr>
          <a:xfrm>
            <a:off x="1343792" y="4917435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B4F99A-1B21-46D4-B401-E661E2E8F29F}"/>
              </a:ext>
            </a:extLst>
          </p:cNvPr>
          <p:cNvSpPr/>
          <p:nvPr/>
        </p:nvSpPr>
        <p:spPr>
          <a:xfrm>
            <a:off x="6385305" y="4364558"/>
            <a:ext cx="273678" cy="11413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728BC9-C8D8-49A9-9081-6ADB13DDB63C}"/>
              </a:ext>
            </a:extLst>
          </p:cNvPr>
          <p:cNvSpPr/>
          <p:nvPr/>
        </p:nvSpPr>
        <p:spPr>
          <a:xfrm>
            <a:off x="5683690" y="4360182"/>
            <a:ext cx="301228" cy="11384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A2C8B1-6FD2-43FC-A3EF-5DBE5DC00A2F}"/>
              </a:ext>
            </a:extLst>
          </p:cNvPr>
          <p:cNvCxnSpPr>
            <a:cxnSpLocks/>
          </p:cNvCxnSpPr>
          <p:nvPr/>
        </p:nvCxnSpPr>
        <p:spPr>
          <a:xfrm>
            <a:off x="5984258" y="4929766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B7918C-1F3D-4BB3-A0AF-A65C2F2C448A}"/>
              </a:ext>
            </a:extLst>
          </p:cNvPr>
          <p:cNvSpPr txBox="1"/>
          <p:nvPr/>
        </p:nvSpPr>
        <p:spPr>
          <a:xfrm>
            <a:off x="1981333" y="3172590"/>
            <a:ext cx="1278271" cy="58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cross-stitch unit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F742E2-1EDA-4E58-BA4B-D2B49FD595F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16912" y="1813208"/>
            <a:ext cx="1792195" cy="1776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976CB4-8DB9-4196-A979-60B204A192C4}"/>
              </a:ext>
            </a:extLst>
          </p:cNvPr>
          <p:cNvCxnSpPr>
            <a:cxnSpLocks/>
          </p:cNvCxnSpPr>
          <p:nvPr/>
        </p:nvCxnSpPr>
        <p:spPr>
          <a:xfrm>
            <a:off x="2716459" y="1812355"/>
            <a:ext cx="844888" cy="1227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722998-83CF-466B-8516-19B169CE3474}"/>
              </a:ext>
            </a:extLst>
          </p:cNvPr>
          <p:cNvCxnSpPr>
            <a:cxnSpLocks/>
          </p:cNvCxnSpPr>
          <p:nvPr/>
        </p:nvCxnSpPr>
        <p:spPr>
          <a:xfrm flipV="1">
            <a:off x="2720359" y="3701157"/>
            <a:ext cx="840988" cy="1235560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977ABF-C6CD-4169-B2B4-38884E03AD8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716912" y="3134947"/>
            <a:ext cx="1743388" cy="1793058"/>
          </a:xfrm>
          <a:prstGeom prst="straightConnector1">
            <a:avLst/>
          </a:prstGeom>
          <a:ln w="28575">
            <a:solidFill>
              <a:srgbClr val="D0309E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CF1409-3B47-41FC-B943-501BC8A3097F}"/>
              </a:ext>
            </a:extLst>
          </p:cNvPr>
          <p:cNvCxnSpPr>
            <a:endCxn id="15" idx="1"/>
          </p:cNvCxnSpPr>
          <p:nvPr/>
        </p:nvCxnSpPr>
        <p:spPr>
          <a:xfrm flipV="1">
            <a:off x="5108773" y="1814623"/>
            <a:ext cx="574917" cy="12254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BFAA94-A435-45CA-9DE2-78A03332FFA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08773" y="3741603"/>
            <a:ext cx="574917" cy="11878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63ECB-AAE3-40B9-8B85-6555408AD871}"/>
              </a:ext>
            </a:extLst>
          </p:cNvPr>
          <p:cNvSpPr txBox="1"/>
          <p:nvPr/>
        </p:nvSpPr>
        <p:spPr>
          <a:xfrm>
            <a:off x="1566770" y="956935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C7225-319D-48E1-A642-4A3B269B95FE}"/>
              </a:ext>
            </a:extLst>
          </p:cNvPr>
          <p:cNvSpPr txBox="1"/>
          <p:nvPr/>
        </p:nvSpPr>
        <p:spPr>
          <a:xfrm>
            <a:off x="2238408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23A0A-BC64-44D3-99B0-454346716D9A}"/>
              </a:ext>
            </a:extLst>
          </p:cNvPr>
          <p:cNvSpPr txBox="1"/>
          <p:nvPr/>
        </p:nvSpPr>
        <p:spPr>
          <a:xfrm>
            <a:off x="1590785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2623FF-6ABB-482F-B877-16160E0B96EA}"/>
              </a:ext>
            </a:extLst>
          </p:cNvPr>
          <p:cNvSpPr txBox="1"/>
          <p:nvPr/>
        </p:nvSpPr>
        <p:spPr>
          <a:xfrm>
            <a:off x="2262666" y="5460088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B0869-C4F3-4D28-96A0-CC828EE909E4}"/>
              </a:ext>
            </a:extLst>
          </p:cNvPr>
          <p:cNvSpPr txBox="1"/>
          <p:nvPr/>
        </p:nvSpPr>
        <p:spPr>
          <a:xfrm>
            <a:off x="5468189" y="953437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9F794-3459-40C5-9DD9-3108CFDF1D40}"/>
              </a:ext>
            </a:extLst>
          </p:cNvPr>
          <p:cNvSpPr txBox="1"/>
          <p:nvPr/>
        </p:nvSpPr>
        <p:spPr>
          <a:xfrm>
            <a:off x="6171667" y="95664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5ED13D-00DA-480E-800A-1B7D666C7E35}"/>
              </a:ext>
            </a:extLst>
          </p:cNvPr>
          <p:cNvSpPr txBox="1"/>
          <p:nvPr/>
        </p:nvSpPr>
        <p:spPr>
          <a:xfrm>
            <a:off x="5515758" y="5467104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94648C-8E5E-494D-AB19-5F75EEADD3EF}"/>
              </a:ext>
            </a:extLst>
          </p:cNvPr>
          <p:cNvSpPr txBox="1"/>
          <p:nvPr/>
        </p:nvSpPr>
        <p:spPr>
          <a:xfrm>
            <a:off x="6184555" y="5458771"/>
            <a:ext cx="876237" cy="33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7628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259</Words>
  <Application>Microsoft Office PowerPoint</Application>
  <PresentationFormat>Widescreen</PresentationFormat>
  <Paragraphs>156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56</cp:revision>
  <dcterms:created xsi:type="dcterms:W3CDTF">2021-08-25T11:49:47Z</dcterms:created>
  <dcterms:modified xsi:type="dcterms:W3CDTF">2021-08-28T14:49:50Z</dcterms:modified>
</cp:coreProperties>
</file>