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240533" y="2077168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1407CE-F821-0D4B-2C19-7234D08E7EDE}"/>
              </a:ext>
            </a:extLst>
          </p:cNvPr>
          <p:cNvSpPr txBox="1"/>
          <p:nvPr/>
        </p:nvSpPr>
        <p:spPr>
          <a:xfrm>
            <a:off x="2690819" y="2233438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564832" y="1961838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2950653" y="1893360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870187" y="1630116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336824" y="2189945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EDA56-6588-D5DB-8F6E-2B7FF4C0C79C}"/>
              </a:ext>
            </a:extLst>
          </p:cNvPr>
          <p:cNvSpPr txBox="1"/>
          <p:nvPr/>
        </p:nvSpPr>
        <p:spPr>
          <a:xfrm>
            <a:off x="3447539" y="24497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7769826" y="1669996"/>
            <a:ext cx="9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38108" y="16051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097015" y="206463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468675" y="259278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056587" y="315102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023428" y="369131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683045" y="1717777"/>
            <a:ext cx="91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751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173508" y="2189945"/>
            <a:ext cx="96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388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760</Words>
  <Application>Microsoft Office PowerPoint</Application>
  <PresentationFormat>Widescreen</PresentationFormat>
  <Paragraphs>492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130</cp:revision>
  <dcterms:created xsi:type="dcterms:W3CDTF">2021-08-25T11:49:47Z</dcterms:created>
  <dcterms:modified xsi:type="dcterms:W3CDTF">2023-01-04T05:51:11Z</dcterms:modified>
</cp:coreProperties>
</file>