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54C70-6453-4EC1-893C-AA2644B807D6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54CB1-77CB-4DCC-B884-05C3A7506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6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7986-F43A-4D3D-B8F7-8C799F381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835E5-EBAD-4CEF-BA34-A0A60DEE1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21624-1EEB-419D-944C-F13D2A03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2A1ED-39BB-4781-A2F8-4BD25A65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6F970-1E52-4640-BB8E-022A6208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1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0F24-8272-4A3F-8C18-41D6E251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88132-33D9-4D5D-A105-CA8755ABD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15124-F9D9-4EDE-A523-0C1DFBD3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1D0AE-AF37-4856-AD23-EAFA43BA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FF270-1852-424F-8123-74EBE8F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9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32891-54AE-4D1D-94A4-38AEADCD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8DAFE-FD6E-4927-BDE9-113129AEA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4A37-B64B-45FB-9FA6-EFF87D80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90CCB-6D28-4957-A26A-B40BDE74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1AC43-42BC-4A72-B88B-9F5D6BAE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9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AC88-1026-49B5-976C-B54CE1B6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56F5-BD4F-448B-84CC-8B6F55E3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97AA2-28B7-4C70-B226-CA18CB2B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6E112-A07D-490E-9D69-4C91002E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D23FD-7B77-4952-959A-FAEA1D5D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6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30C6-23F2-47F3-A7E9-7DF8D9C7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C506A-0130-4E8B-A69F-45126FC42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8A06C-B7EA-4A91-B591-5691F621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BF63-90EC-46ED-BB8F-35E391D5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2CD5-8C90-4F86-BCA3-7C1838C2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1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6544-BBFA-4C16-B7B6-7FEC38F0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E9C4-CCC1-4723-928C-3FBC1822F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8B636-108D-4960-B724-435474D71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8F6B0-8211-4D08-B1BD-4A721F37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CE391-197F-4BDA-A264-E4852F69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D771C-322E-407C-8B83-DE04CD85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9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3236-C91F-4D0A-93AF-5694543C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0EBFF-FE07-40A1-9FD6-E39FFF36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83F9C-72AC-4527-B5B0-EB9E817D0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FE8DD-77A4-4573-BD51-CF124C9EC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A68E2-2294-46A9-8D86-83BFB1AEF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FF1D8-7D88-4C0D-B3DC-3A912AA0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E23DD-1114-4708-80A9-BD552238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EB861-EC3D-46D1-9C3A-491DF1E7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5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5772-9ADA-493F-A52E-1ACA9165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980AE-F729-489E-898A-5E8C530E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4E5F7-F26E-4548-8D35-45DAA18C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6E6C3-23D3-441D-95F7-6708E777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2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E8AAA-3C94-4867-A0BD-8C61C641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66189-5A44-42E5-B1A2-F1D17A9C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63FB0-5214-4DF3-A8CC-04EFF622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1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435F-44A5-49F6-A731-8E8BD6FC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4E47-2121-46D7-B650-33530146C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441CA-DD71-45BC-8597-154A5053E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0521F-1BB3-494B-8133-3C4AEC00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CE62D-4105-468E-9DCC-9FCC32D0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2205E-5163-4CA9-8DB2-02D4C6CF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0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E1AF-5D0F-4BE6-B06B-E1BF250A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7F5F1-9544-4BF3-82D3-E3C0E4A87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F9150-9FF0-4A61-80D7-6776A7D2D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42294-1426-4302-ACB7-059BACCE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27E53-6754-4B62-A6E5-CB39A87B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9CD1C-051D-4655-9CAF-C31CB149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C6779-DE4C-4EFB-991A-B9970BDB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E4DFB-8274-4225-81CF-5EAC5FD5C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0A68A-98D6-45A9-860E-42E31F15E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BC31-8341-449F-AD53-901541D35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80E8-05BA-4847-A7B0-7423F9CEF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8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A9162A7-478E-451B-B120-D9F0519C47C9}"/>
              </a:ext>
            </a:extLst>
          </p:cNvPr>
          <p:cNvGrpSpPr/>
          <p:nvPr/>
        </p:nvGrpSpPr>
        <p:grpSpPr>
          <a:xfrm>
            <a:off x="740143" y="1411950"/>
            <a:ext cx="5346180" cy="2797862"/>
            <a:chOff x="740143" y="1411950"/>
            <a:chExt cx="5346180" cy="27978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AAE9BF5-79E2-43F9-BB40-A7BC7EA10E1F}"/>
                </a:ext>
              </a:extLst>
            </p:cNvPr>
            <p:cNvGrpSpPr/>
            <p:nvPr/>
          </p:nvGrpSpPr>
          <p:grpSpPr>
            <a:xfrm>
              <a:off x="740143" y="1411950"/>
              <a:ext cx="4479891" cy="2493300"/>
              <a:chOff x="3388093" y="935700"/>
              <a:chExt cx="4479891" cy="24933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F5EB1D4-E1D9-4EBC-BE7B-747772AA2B6F}"/>
                  </a:ext>
                </a:extLst>
              </p:cNvPr>
              <p:cNvSpPr/>
              <p:nvPr/>
            </p:nvSpPr>
            <p:spPr>
              <a:xfrm>
                <a:off x="4889099" y="935700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Method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E2166F-F3FE-4B13-95C5-107AFBE9EAE1}"/>
                  </a:ext>
                </a:extLst>
              </p:cNvPr>
              <p:cNvSpPr/>
              <p:nvPr/>
            </p:nvSpPr>
            <p:spPr>
              <a:xfrm>
                <a:off x="3388093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LegendItemCollection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DC4939-1793-47DB-BABF-6F256E53AA88}"/>
                  </a:ext>
                </a:extLst>
              </p:cNvPr>
              <p:cNvSpPr/>
              <p:nvPr/>
            </p:nvSpPr>
            <p:spPr>
              <a:xfrm>
                <a:off x="4841239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getLegendItems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5FFA56-CB27-4B1F-9420-96B1A0D0AD72}"/>
                  </a:ext>
                </a:extLst>
              </p:cNvPr>
              <p:cNvSpPr/>
              <p:nvPr/>
            </p:nvSpPr>
            <p:spPr>
              <a:xfrm>
                <a:off x="6294385" y="2051428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Block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6621A5F-61A4-4845-8905-60415B44F18C}"/>
                  </a:ext>
                </a:extLst>
              </p:cNvPr>
              <p:cNvCxnSpPr>
                <a:cxnSpLocks/>
                <a:stCxn id="4" idx="4"/>
                <a:endCxn id="5" idx="0"/>
              </p:cNvCxnSpPr>
              <p:nvPr/>
            </p:nvCxnSpPr>
            <p:spPr>
              <a:xfrm flipH="1">
                <a:off x="3994485" y="1375966"/>
                <a:ext cx="1453147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CC7CEBD-1F8D-4B18-B313-FB49548DF7BA}"/>
                  </a:ext>
                </a:extLst>
              </p:cNvPr>
              <p:cNvCxnSpPr>
                <a:cxnSpLocks/>
                <a:stCxn id="4" idx="4"/>
                <a:endCxn id="6" idx="0"/>
              </p:cNvCxnSpPr>
              <p:nvPr/>
            </p:nvCxnSpPr>
            <p:spPr>
              <a:xfrm flipH="1">
                <a:off x="5447631" y="1375966"/>
                <a:ext cx="1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0873EC1-E3A1-4B6D-A58A-C7A0FAE0FE08}"/>
                  </a:ext>
                </a:extLst>
              </p:cNvPr>
              <p:cNvCxnSpPr>
                <a:cxnSpLocks/>
                <a:stCxn id="4" idx="4"/>
                <a:endCxn id="7" idx="0"/>
              </p:cNvCxnSpPr>
              <p:nvPr/>
            </p:nvCxnSpPr>
            <p:spPr>
              <a:xfrm>
                <a:off x="5447632" y="1375966"/>
                <a:ext cx="1405286" cy="67546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7E8DDE1-DF39-46AB-B8AA-F9E746839C9D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5615942" y="2491694"/>
                <a:ext cx="1236976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3E80143-5630-490A-8410-007868AEB0D8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6728460" y="2491694"/>
                <a:ext cx="124458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1BFE45D-8AB0-4810-8AB2-61BE510B496F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>
                <a:off x="6852918" y="2491694"/>
                <a:ext cx="1015066" cy="8763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629117-4641-4D0A-BAD6-C5B7C94C57B7}"/>
                </a:ext>
              </a:extLst>
            </p:cNvPr>
            <p:cNvSpPr txBox="1"/>
            <p:nvPr/>
          </p:nvSpPr>
          <p:spPr>
            <a:xfrm>
              <a:off x="3367890" y="3840480"/>
              <a:ext cx="271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            ……         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5E2B63-049B-4DAF-B12B-0D6F1768EAD7}"/>
              </a:ext>
            </a:extLst>
          </p:cNvPr>
          <p:cNvGrpSpPr/>
          <p:nvPr/>
        </p:nvGrpSpPr>
        <p:grpSpPr>
          <a:xfrm>
            <a:off x="6080911" y="1411950"/>
            <a:ext cx="4084705" cy="2250262"/>
            <a:chOff x="5914006" y="1411950"/>
            <a:chExt cx="4084705" cy="225026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94EFB4E-7636-4AFD-A3B9-CC0F6517630E}"/>
                </a:ext>
              </a:extLst>
            </p:cNvPr>
            <p:cNvSpPr/>
            <p:nvPr/>
          </p:nvSpPr>
          <p:spPr>
            <a:xfrm>
              <a:off x="7868619" y="1411950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32DFBA-1BD3-46F4-AE2B-403A9103FC45}"/>
                </a:ext>
              </a:extLst>
            </p:cNvPr>
            <p:cNvSpPr/>
            <p:nvPr/>
          </p:nvSpPr>
          <p:spPr>
            <a:xfrm>
              <a:off x="6869969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!=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DA32367-4CED-4297-B5CB-757FA15FAC28}"/>
                </a:ext>
              </a:extLst>
            </p:cNvPr>
            <p:cNvSpPr/>
            <p:nvPr/>
          </p:nvSpPr>
          <p:spPr>
            <a:xfrm>
              <a:off x="5914006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Dataset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84D9117-951A-4B0C-958F-346BE35203C1}"/>
                </a:ext>
              </a:extLst>
            </p:cNvPr>
            <p:cNvSpPr/>
            <p:nvPr/>
          </p:nvSpPr>
          <p:spPr>
            <a:xfrm>
              <a:off x="7820761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DD53CE-8F8D-4339-84B8-F4E3EBFC7D1D}"/>
                </a:ext>
              </a:extLst>
            </p:cNvPr>
            <p:cNvSpPr/>
            <p:nvPr/>
          </p:nvSpPr>
          <p:spPr>
            <a:xfrm>
              <a:off x="8881646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437578-3D6A-4E17-A4D2-4023F0EAC2BF}"/>
                </a:ext>
              </a:extLst>
            </p:cNvPr>
            <p:cNvCxnSpPr>
              <a:cxnSpLocks/>
              <a:stCxn id="30" idx="4"/>
              <a:endCxn id="31" idx="0"/>
            </p:cNvCxnSpPr>
            <p:nvPr/>
          </p:nvCxnSpPr>
          <p:spPr>
            <a:xfrm flipH="1">
              <a:off x="7428502" y="1852216"/>
              <a:ext cx="998650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A2A7AF4-9851-4CD9-82A9-2D3E2134AFC2}"/>
                </a:ext>
              </a:extLst>
            </p:cNvPr>
            <p:cNvCxnSpPr>
              <a:cxnSpLocks/>
              <a:stCxn id="30" idx="4"/>
              <a:endCxn id="36" idx="0"/>
            </p:cNvCxnSpPr>
            <p:nvPr/>
          </p:nvCxnSpPr>
          <p:spPr>
            <a:xfrm>
              <a:off x="8427152" y="1852216"/>
              <a:ext cx="1013027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7A41AF-B267-40A3-A1CB-E32E751BB8D2}"/>
                </a:ext>
              </a:extLst>
            </p:cNvPr>
            <p:cNvCxnSpPr>
              <a:cxnSpLocks/>
              <a:stCxn id="31" idx="4"/>
              <a:endCxn id="34" idx="0"/>
            </p:cNvCxnSpPr>
            <p:nvPr/>
          </p:nvCxnSpPr>
          <p:spPr>
            <a:xfrm flipH="1">
              <a:off x="6520398" y="2789675"/>
              <a:ext cx="908104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2D4EC08-E1D7-443B-A698-8AA95E7888DB}"/>
                </a:ext>
              </a:extLst>
            </p:cNvPr>
            <p:cNvCxnSpPr>
              <a:cxnSpLocks/>
              <a:stCxn id="31" idx="4"/>
              <a:endCxn id="35" idx="0"/>
            </p:cNvCxnSpPr>
            <p:nvPr/>
          </p:nvCxnSpPr>
          <p:spPr>
            <a:xfrm>
              <a:off x="7428502" y="2789675"/>
              <a:ext cx="998651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60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35" y="1690211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790575" y="236267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636630" y="3517594"/>
            <a:ext cx="19431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(dataset != null)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741405" y="3887402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Statement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84B772-D35C-4C6A-87CA-D367F3C908BE}"/>
              </a:ext>
            </a:extLst>
          </p:cNvPr>
          <p:cNvGrpSpPr/>
          <p:nvPr/>
        </p:nvGrpSpPr>
        <p:grpSpPr>
          <a:xfrm>
            <a:off x="4708628" y="1375491"/>
            <a:ext cx="1922822" cy="1572742"/>
            <a:chOff x="3031490" y="1464230"/>
            <a:chExt cx="1922822" cy="157274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9C5E1EB-45B8-465C-B0B4-434626BA3FE9}"/>
                </a:ext>
              </a:extLst>
            </p:cNvPr>
            <p:cNvGrpSpPr/>
            <p:nvPr/>
          </p:nvGrpSpPr>
          <p:grpSpPr>
            <a:xfrm>
              <a:off x="3031490" y="1464230"/>
              <a:ext cx="1314450" cy="1191101"/>
              <a:chOff x="3473450" y="1362075"/>
              <a:chExt cx="1314450" cy="119110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D3CCC25-56F3-44D6-8B44-3996C81026B6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51262F-7014-40A1-B3DA-EBD3D5A57888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stCxn id="6" idx="3"/>
                <a:endCxn id="1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BFCEB90-0F52-4654-BF5F-ED99ABC9EE00}"/>
                  </a:ext>
                </a:extLst>
              </p:cNvPr>
              <p:cNvCxnSpPr>
                <a:cxnSpLocks/>
                <a:stCxn id="11" idx="3"/>
                <a:endCxn id="12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8729F2F-4120-4631-B35F-1DA81F1BE9A1}"/>
                  </a:ext>
                </a:extLst>
              </p:cNvPr>
              <p:cNvCxnSpPr>
                <a:cxnSpLocks/>
                <a:stCxn id="11" idx="5"/>
                <a:endCxn id="13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3277912" y="266764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C7B9A4-7932-48B5-BAE4-16628B6EF3D0}"/>
              </a:ext>
            </a:extLst>
          </p:cNvPr>
          <p:cNvGrpSpPr/>
          <p:nvPr/>
        </p:nvGrpSpPr>
        <p:grpSpPr>
          <a:xfrm>
            <a:off x="4466128" y="3415900"/>
            <a:ext cx="1676400" cy="1021236"/>
            <a:chOff x="2838534" y="3218974"/>
            <a:chExt cx="1676400" cy="102123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3145832" y="3218974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2838534" y="3870878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Sub-tree of AST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178067" y="1666424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Tree-level Code Fixing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178067" y="3350588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Subtree-level Code Fixing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178067" y="2733498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F037099-6B7E-47B1-B6D0-E47A440F9C97}"/>
              </a:ext>
            </a:extLst>
          </p:cNvPr>
          <p:cNvGrpSpPr/>
          <p:nvPr/>
        </p:nvGrpSpPr>
        <p:grpSpPr>
          <a:xfrm>
            <a:off x="8279603" y="1356241"/>
            <a:ext cx="1314450" cy="1191101"/>
            <a:chOff x="3473450" y="1362075"/>
            <a:chExt cx="1314450" cy="119110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820BEE9-E989-4D3B-8900-0269F90958FA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A66DF54-FBCC-4A09-8413-10F38707B818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88D540F-9828-4ADE-8FF1-5DBF9D75B9C0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95A1F57-1383-4C20-A38D-5B150B28831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FE2302E-E42A-427F-B050-1E9A0965893B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E752199-9675-4763-A1A5-52B767C315FC}"/>
                </a:ext>
              </a:extLst>
            </p:cNvPr>
            <p:cNvCxnSpPr>
              <a:stCxn id="49" idx="3"/>
              <a:endCxn id="5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F4E8570-A3EF-41D0-9325-EB7012A9764B}"/>
                </a:ext>
              </a:extLst>
            </p:cNvPr>
            <p:cNvCxnSpPr>
              <a:cxnSpLocks/>
              <a:stCxn id="49" idx="5"/>
              <a:endCxn id="5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E7047A9-6886-444C-98F6-3598A3D074BD}"/>
                </a:ext>
              </a:extLst>
            </p:cNvPr>
            <p:cNvCxnSpPr>
              <a:cxnSpLocks/>
              <a:stCxn id="51" idx="3"/>
              <a:endCxn id="5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B5787D9-8705-4A13-8396-4CA000CEFE29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CC8906-3D00-47D9-AE42-AD49CD1C2E5E}"/>
              </a:ext>
            </a:extLst>
          </p:cNvPr>
          <p:cNvGrpSpPr/>
          <p:nvPr/>
        </p:nvGrpSpPr>
        <p:grpSpPr>
          <a:xfrm>
            <a:off x="8315522" y="3396650"/>
            <a:ext cx="939800" cy="697706"/>
            <a:chOff x="3473450" y="1362075"/>
            <a:chExt cx="939800" cy="69770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EF90353-065E-4DA0-A6D4-55B18EEF4563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7CC00DD-1CF6-406C-9295-1FFAE4B0AF6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0A00327-4B5D-44A5-BB5D-BFFFEA0FA38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F71AE38-2589-4387-BCB3-4D8B8855EC3C}"/>
                </a:ext>
              </a:extLst>
            </p:cNvPr>
            <p:cNvCxnSpPr>
              <a:stCxn id="61" idx="3"/>
              <a:endCxn id="6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99AB632-ECCB-46B7-9B47-24932019C7C6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2B71E22-4435-42DE-A9DA-B2BA4231123F}"/>
              </a:ext>
            </a:extLst>
          </p:cNvPr>
          <p:cNvSpPr/>
          <p:nvPr/>
        </p:nvSpPr>
        <p:spPr>
          <a:xfrm>
            <a:off x="9774195" y="2511199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DC3BD26-B672-44BB-875C-F129BBC121ED}"/>
              </a:ext>
            </a:extLst>
          </p:cNvPr>
          <p:cNvSpPr/>
          <p:nvPr/>
        </p:nvSpPr>
        <p:spPr>
          <a:xfrm>
            <a:off x="2912590" y="1686025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Extraction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912590" y="3331689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 Extraction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stCxn id="5" idx="3"/>
            <a:endCxn id="68" idx="1"/>
          </p:cNvCxnSpPr>
          <p:nvPr/>
        </p:nvCxnSpPr>
        <p:spPr>
          <a:xfrm flipV="1">
            <a:off x="2579730" y="369961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B189258-F322-4310-9695-81A9D7CD9999}"/>
              </a:ext>
            </a:extLst>
          </p:cNvPr>
          <p:cNvCxnSpPr/>
          <p:nvPr/>
        </p:nvCxnSpPr>
        <p:spPr>
          <a:xfrm flipV="1">
            <a:off x="2579730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90053D-542A-4315-A3EE-4D44D8785762}"/>
              </a:ext>
            </a:extLst>
          </p:cNvPr>
          <p:cNvCxnSpPr/>
          <p:nvPr/>
        </p:nvCxnSpPr>
        <p:spPr>
          <a:xfrm flipV="1">
            <a:off x="4291994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9AC8FC1-E262-4F0F-94AE-DF0785A63D54}"/>
              </a:ext>
            </a:extLst>
          </p:cNvPr>
          <p:cNvCxnSpPr/>
          <p:nvPr/>
        </p:nvCxnSpPr>
        <p:spPr>
          <a:xfrm flipV="1">
            <a:off x="429199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584750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5847504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A51403C-EF5B-4595-B213-1D3C03F763EB}"/>
              </a:ext>
            </a:extLst>
          </p:cNvPr>
          <p:cNvCxnSpPr/>
          <p:nvPr/>
        </p:nvCxnSpPr>
        <p:spPr>
          <a:xfrm flipV="1">
            <a:off x="7868243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/>
          <p:nvPr/>
        </p:nvCxnSpPr>
        <p:spPr>
          <a:xfrm flipV="1">
            <a:off x="7868243" y="3696962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8117A06-ED4B-4F0D-8DDE-D8F2F9A4F07F}"/>
              </a:ext>
            </a:extLst>
          </p:cNvPr>
          <p:cNvCxnSpPr>
            <a:cxnSpLocks/>
          </p:cNvCxnSpPr>
          <p:nvPr/>
        </p:nvCxnSpPr>
        <p:spPr>
          <a:xfrm flipV="1">
            <a:off x="9255322" y="2907996"/>
            <a:ext cx="518873" cy="77724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stCxn id="27" idx="2"/>
            <a:endCxn id="43" idx="0"/>
          </p:cNvCxnSpPr>
          <p:nvPr/>
        </p:nvCxnSpPr>
        <p:spPr>
          <a:xfrm>
            <a:off x="7016267" y="2402268"/>
            <a:ext cx="0" cy="33123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>
            <a:off x="7016267" y="3024743"/>
            <a:ext cx="0" cy="32584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98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2124F0F6-04E2-4712-B268-3373571C5473}"/>
              </a:ext>
            </a:extLst>
          </p:cNvPr>
          <p:cNvSpPr txBox="1"/>
          <p:nvPr/>
        </p:nvSpPr>
        <p:spPr>
          <a:xfrm>
            <a:off x="4788381" y="10425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D8574D-8E9A-4D30-AB27-9414B6B0779E}"/>
              </a:ext>
            </a:extLst>
          </p:cNvPr>
          <p:cNvSpPr txBox="1"/>
          <p:nvPr/>
        </p:nvSpPr>
        <p:spPr>
          <a:xfrm>
            <a:off x="4195735" y="153058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0EA454D-5218-473C-80DB-AB631A7A0358}"/>
              </a:ext>
            </a:extLst>
          </p:cNvPr>
          <p:cNvSpPr txBox="1"/>
          <p:nvPr/>
        </p:nvSpPr>
        <p:spPr>
          <a:xfrm>
            <a:off x="5186414" y="15907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2CF1456-777D-4DD5-B092-1CE8A9655377}"/>
              </a:ext>
            </a:extLst>
          </p:cNvPr>
          <p:cNvSpPr txBox="1"/>
          <p:nvPr/>
        </p:nvSpPr>
        <p:spPr>
          <a:xfrm>
            <a:off x="4380454" y="230651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1AD3366-EEA0-40B2-82C5-21317EC1D44B}"/>
              </a:ext>
            </a:extLst>
          </p:cNvPr>
          <p:cNvSpPr txBox="1"/>
          <p:nvPr/>
        </p:nvSpPr>
        <p:spPr>
          <a:xfrm>
            <a:off x="5647169" y="233706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2EE9B6B-37D8-45D3-BD86-BBD6E6AC1155}"/>
              </a:ext>
            </a:extLst>
          </p:cNvPr>
          <p:cNvSpPr txBox="1"/>
          <p:nvPr/>
        </p:nvSpPr>
        <p:spPr>
          <a:xfrm>
            <a:off x="4758732" y="31307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15D082-2992-4AD6-9F99-38449CF3B2ED}"/>
              </a:ext>
            </a:extLst>
          </p:cNvPr>
          <p:cNvSpPr txBox="1"/>
          <p:nvPr/>
        </p:nvSpPr>
        <p:spPr>
          <a:xfrm>
            <a:off x="4283229" y="3606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FB8653-5AAE-4BD1-B7CF-34910F4A216C}"/>
              </a:ext>
            </a:extLst>
          </p:cNvPr>
          <p:cNvSpPr txBox="1"/>
          <p:nvPr/>
        </p:nvSpPr>
        <p:spPr>
          <a:xfrm>
            <a:off x="5214886" y="35756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9ECD65-E99E-4DBC-A333-7E6B80B0BBC5}"/>
              </a:ext>
            </a:extLst>
          </p:cNvPr>
          <p:cNvSpPr txBox="1"/>
          <p:nvPr/>
        </p:nvSpPr>
        <p:spPr>
          <a:xfrm>
            <a:off x="3223302" y="911344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Token Embedding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9B4152-45EA-4860-B9A0-2285D1F1A3EC}"/>
              </a:ext>
            </a:extLst>
          </p:cNvPr>
          <p:cNvSpPr txBox="1"/>
          <p:nvPr/>
        </p:nvSpPr>
        <p:spPr>
          <a:xfrm>
            <a:off x="5286263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Encoder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244C8C-B5DD-4A88-9302-02B9FE5FF488}"/>
              </a:ext>
            </a:extLst>
          </p:cNvPr>
          <p:cNvSpPr txBox="1"/>
          <p:nvPr/>
        </p:nvSpPr>
        <p:spPr>
          <a:xfrm>
            <a:off x="6195541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Attention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C83A68-EEBB-48A0-AF14-234615DB7557}"/>
              </a:ext>
            </a:extLst>
          </p:cNvPr>
          <p:cNvSpPr txBox="1"/>
          <p:nvPr/>
        </p:nvSpPr>
        <p:spPr>
          <a:xfrm>
            <a:off x="7100106" y="1132944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Decoder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94D2BA-1A83-4717-8F2D-77DAB283556A}"/>
              </a:ext>
            </a:extLst>
          </p:cNvPr>
          <p:cNvSpPr txBox="1"/>
          <p:nvPr/>
        </p:nvSpPr>
        <p:spPr>
          <a:xfrm>
            <a:off x="4836160" y="2632810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Cross-stitch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Unit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D9ED918-2D51-4EA3-8EEB-448C561ECECF}"/>
              </a:ext>
            </a:extLst>
          </p:cNvPr>
          <p:cNvSpPr txBox="1"/>
          <p:nvPr/>
        </p:nvSpPr>
        <p:spPr>
          <a:xfrm>
            <a:off x="7988893" y="2735291"/>
            <a:ext cx="1964731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i="1" dirty="0"/>
              <a:t>Predicted Fixing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DF1B228-BE85-4420-B1A6-D793E5C709BC}"/>
              </a:ext>
            </a:extLst>
          </p:cNvPr>
          <p:cNvSpPr/>
          <p:nvPr/>
        </p:nvSpPr>
        <p:spPr>
          <a:xfrm>
            <a:off x="3966252" y="1387601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3657CD9-DC1A-46E1-9B9A-10839A68C738}"/>
              </a:ext>
            </a:extLst>
          </p:cNvPr>
          <p:cNvSpPr/>
          <p:nvPr/>
        </p:nvSpPr>
        <p:spPr>
          <a:xfrm>
            <a:off x="3966252" y="3163048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002E418-E72D-4D7A-9C8F-1487703BD52D}"/>
              </a:ext>
            </a:extLst>
          </p:cNvPr>
          <p:cNvGrpSpPr/>
          <p:nvPr/>
        </p:nvGrpSpPr>
        <p:grpSpPr>
          <a:xfrm>
            <a:off x="4392183" y="1362152"/>
            <a:ext cx="1314450" cy="1191101"/>
            <a:chOff x="3473450" y="1362075"/>
            <a:chExt cx="1314450" cy="119110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49A1C4C-7F48-43BD-B39C-6C2EA0B38B65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BEE1920-F37F-4E24-A93F-FD6179F147B0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0A03C50-04A8-4FC2-9375-F14DD8DCAA24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ACF1305-ED61-4AA7-92F7-52D93C714D6B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069F225-0A3B-4227-B05A-8A0288D0C0F4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D39188C-FFB3-466B-B494-3DFB69372DB1}"/>
                </a:ext>
              </a:extLst>
            </p:cNvPr>
            <p:cNvCxnSpPr>
              <a:stCxn id="51" idx="3"/>
              <a:endCxn id="5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D12373B-E915-4BC6-B82A-92A02E913A53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63052E4-F2C0-4151-9092-26E03C7DC3F7}"/>
                </a:ext>
              </a:extLst>
            </p:cNvPr>
            <p:cNvCxnSpPr>
              <a:cxnSpLocks/>
              <a:stCxn id="53" idx="3"/>
              <a:endCxn id="54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265C9D3-BBFA-4640-86CF-5388CF57DD89}"/>
                </a:ext>
              </a:extLst>
            </p:cNvPr>
            <p:cNvCxnSpPr>
              <a:cxnSpLocks/>
              <a:stCxn id="53" idx="5"/>
              <a:endCxn id="55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88313B4-D5E0-4580-84E8-998E8D5A1143}"/>
              </a:ext>
            </a:extLst>
          </p:cNvPr>
          <p:cNvGrpSpPr/>
          <p:nvPr/>
        </p:nvGrpSpPr>
        <p:grpSpPr>
          <a:xfrm>
            <a:off x="4487461" y="3415900"/>
            <a:ext cx="939800" cy="697706"/>
            <a:chOff x="3473450" y="1362075"/>
            <a:chExt cx="939800" cy="69770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4F84B7E-DE89-496E-805B-5CFC0C7FDA09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3970F04-FD42-4D24-9334-8C9BB4A0909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3179D44-9216-4152-A88D-659D21739916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AA26F65-9C3F-4D13-A055-C002F1D82B71}"/>
                </a:ext>
              </a:extLst>
            </p:cNvPr>
            <p:cNvCxnSpPr>
              <a:stCxn id="63" idx="3"/>
              <a:endCxn id="6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305C0DD-090D-4EE1-8B73-B59D831A484F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5895CDB-742F-42DE-BEA6-9681CF7DE936}"/>
              </a:ext>
            </a:extLst>
          </p:cNvPr>
          <p:cNvGrpSpPr/>
          <p:nvPr/>
        </p:nvGrpSpPr>
        <p:grpSpPr>
          <a:xfrm>
            <a:off x="1953377" y="1085319"/>
            <a:ext cx="3305814" cy="3391064"/>
            <a:chOff x="732305" y="1054821"/>
            <a:chExt cx="3305814" cy="339106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A8A126-76E7-4BC4-89EC-C92CEF438D93}"/>
                </a:ext>
              </a:extLst>
            </p:cNvPr>
            <p:cNvGrpSpPr/>
            <p:nvPr/>
          </p:nvGrpSpPr>
          <p:grpSpPr>
            <a:xfrm>
              <a:off x="1128297" y="1362152"/>
              <a:ext cx="1314450" cy="1191101"/>
              <a:chOff x="3473450" y="1362075"/>
              <a:chExt cx="1314450" cy="119110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D350F38-4E4C-45A5-B9AA-1EE2F47A742F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0F1B714-B2BF-4B89-B1BF-B5EE55FBEDC0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6C0D643-C0D9-4C22-AE25-9FDCDA3DE97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8C2FE15-79A6-4B2D-A571-60AAFD9A8C73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C1BFE8B-E6FC-4125-BFBE-72C978AA9637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865F090-25DD-4C04-8E59-112E722454F0}"/>
                  </a:ext>
                </a:extLst>
              </p:cNvPr>
              <p:cNvCxnSpPr>
                <a:stCxn id="7" idx="3"/>
                <a:endCxn id="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DC78FDB-4A1C-44AF-9E64-BADF1872F22D}"/>
                  </a:ext>
                </a:extLst>
              </p:cNvPr>
              <p:cNvCxnSpPr>
                <a:cxnSpLocks/>
                <a:stCxn id="7" idx="5"/>
                <a:endCxn id="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3C84B10-942A-48DA-8616-CA10F09ACFF9}"/>
                  </a:ext>
                </a:extLst>
              </p:cNvPr>
              <p:cNvCxnSpPr>
                <a:cxnSpLocks/>
                <a:stCxn id="9" idx="3"/>
                <a:endCxn id="10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EE6461A-B6A6-4740-967F-D4BC00ED0B61}"/>
                  </a:ext>
                </a:extLst>
              </p:cNvPr>
              <p:cNvCxnSpPr>
                <a:cxnSpLocks/>
                <a:stCxn id="9" idx="5"/>
                <a:endCxn id="11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C6D563-E123-4904-A531-6B443966B51F}"/>
                </a:ext>
              </a:extLst>
            </p:cNvPr>
            <p:cNvSpPr txBox="1"/>
            <p:nvPr/>
          </p:nvSpPr>
          <p:spPr>
            <a:xfrm>
              <a:off x="1528100" y="105482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236EACD-1D31-4480-A481-658F718B81DC}"/>
                </a:ext>
              </a:extLst>
            </p:cNvPr>
            <p:cNvSpPr txBox="1"/>
            <p:nvPr/>
          </p:nvSpPr>
          <p:spPr>
            <a:xfrm>
              <a:off x="732305" y="1695944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F0B478-120B-4955-B349-459C00882706}"/>
                </a:ext>
              </a:extLst>
            </p:cNvPr>
            <p:cNvSpPr txBox="1"/>
            <p:nvPr/>
          </p:nvSpPr>
          <p:spPr>
            <a:xfrm>
              <a:off x="1937943" y="160339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F412C79-70CB-4313-BB89-757715A29BDE}"/>
                </a:ext>
              </a:extLst>
            </p:cNvPr>
            <p:cNvSpPr txBox="1"/>
            <p:nvPr/>
          </p:nvSpPr>
          <p:spPr>
            <a:xfrm>
              <a:off x="1109317" y="2306515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5BE4A30-EB34-4B49-BA28-2BCE58C0A5E0}"/>
                </a:ext>
              </a:extLst>
            </p:cNvPr>
            <p:cNvSpPr txBox="1"/>
            <p:nvPr/>
          </p:nvSpPr>
          <p:spPr>
            <a:xfrm>
              <a:off x="2361719" y="2337067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N5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3510EB1-5F46-47EF-B97E-80361906974F}"/>
                </a:ext>
              </a:extLst>
            </p:cNvPr>
            <p:cNvSpPr txBox="1"/>
            <p:nvPr/>
          </p:nvSpPr>
          <p:spPr>
            <a:xfrm>
              <a:off x="916277" y="2697015"/>
              <a:ext cx="1676400" cy="31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b="1" i="1" dirty="0"/>
                <a:t>Buggy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F26FEB2-022C-4CC0-A6D0-301972B9E7A1}"/>
                </a:ext>
              </a:extLst>
            </p:cNvPr>
            <p:cNvGrpSpPr/>
            <p:nvPr/>
          </p:nvGrpSpPr>
          <p:grpSpPr>
            <a:xfrm>
              <a:off x="1223575" y="3415900"/>
              <a:ext cx="939800" cy="697706"/>
              <a:chOff x="3473450" y="1362075"/>
              <a:chExt cx="939800" cy="69770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D12943B-E18F-4583-A8B0-30FB37514C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DD1F4-44D0-4BFC-96BC-F0CEB760603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7BB8989-B9E6-4D7D-BE61-CBBA733C38E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1831837-9E8C-44CC-8A3F-B6ACF85F2A93}"/>
                  </a:ext>
                </a:extLst>
              </p:cNvPr>
              <p:cNvCxnSpPr>
                <a:stCxn id="19" idx="3"/>
                <a:endCxn id="2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0D28845-3047-438C-B313-CE8D0934E86D}"/>
                  </a:ext>
                </a:extLst>
              </p:cNvPr>
              <p:cNvCxnSpPr>
                <a:cxnSpLocks/>
                <a:stCxn id="19" idx="5"/>
                <a:endCxn id="2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8175BDC-1863-4601-A922-12D1224EC69F}"/>
                </a:ext>
              </a:extLst>
            </p:cNvPr>
            <p:cNvSpPr txBox="1"/>
            <p:nvPr/>
          </p:nvSpPr>
          <p:spPr>
            <a:xfrm>
              <a:off x="1523519" y="3019796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N1’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A2DD96-E2C0-4636-A761-0C373272AEA0}"/>
                </a:ext>
              </a:extLst>
            </p:cNvPr>
            <p:cNvSpPr txBox="1"/>
            <p:nvPr/>
          </p:nvSpPr>
          <p:spPr>
            <a:xfrm>
              <a:off x="995017" y="4076553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N2’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7837A51-96C4-4D1C-92BF-3B93561612F2}"/>
                </a:ext>
              </a:extLst>
            </p:cNvPr>
            <p:cNvSpPr txBox="1"/>
            <p:nvPr/>
          </p:nvSpPr>
          <p:spPr>
            <a:xfrm>
              <a:off x="1982041" y="405641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N3’</a:t>
              </a:r>
            </a:p>
          </p:txBody>
        </p:sp>
      </p:grp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1B7F624E-56DA-4E5E-846C-1C7F860A7066}"/>
              </a:ext>
            </a:extLst>
          </p:cNvPr>
          <p:cNvSpPr/>
          <p:nvPr/>
        </p:nvSpPr>
        <p:spPr>
          <a:xfrm>
            <a:off x="3761676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83E92029-F581-4699-B11B-05C9B7A1AE47}"/>
              </a:ext>
            </a:extLst>
          </p:cNvPr>
          <p:cNvSpPr/>
          <p:nvPr/>
        </p:nvSpPr>
        <p:spPr>
          <a:xfrm>
            <a:off x="4187732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F0CEE037-C769-47CB-B43B-CB91D1CE7A77}"/>
              </a:ext>
            </a:extLst>
          </p:cNvPr>
          <p:cNvSpPr/>
          <p:nvPr/>
        </p:nvSpPr>
        <p:spPr>
          <a:xfrm>
            <a:off x="41877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CD54221D-C54E-48B5-BDBA-3BE29458EA6A}"/>
              </a:ext>
            </a:extLst>
          </p:cNvPr>
          <p:cNvSpPr/>
          <p:nvPr/>
        </p:nvSpPr>
        <p:spPr>
          <a:xfrm>
            <a:off x="37300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A94C84C-1036-48FD-9CA6-E5998B7769A3}"/>
              </a:ext>
            </a:extLst>
          </p:cNvPr>
          <p:cNvSpPr/>
          <p:nvPr/>
        </p:nvSpPr>
        <p:spPr>
          <a:xfrm>
            <a:off x="6019277" y="1387601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2629917-B935-4E0A-99C5-2CCDF59883EA}"/>
              </a:ext>
            </a:extLst>
          </p:cNvPr>
          <p:cNvSpPr/>
          <p:nvPr/>
        </p:nvSpPr>
        <p:spPr>
          <a:xfrm>
            <a:off x="6019277" y="3163048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E26D26B-6917-4D38-B1DC-DC499DFB6CE3}"/>
              </a:ext>
            </a:extLst>
          </p:cNvPr>
          <p:cNvSpPr/>
          <p:nvPr/>
        </p:nvSpPr>
        <p:spPr>
          <a:xfrm>
            <a:off x="6984211" y="1387601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0FD108C-9CA9-4AB8-81F6-C475C233004C}"/>
              </a:ext>
            </a:extLst>
          </p:cNvPr>
          <p:cNvSpPr/>
          <p:nvPr/>
        </p:nvSpPr>
        <p:spPr>
          <a:xfrm>
            <a:off x="6984211" y="3163048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52F336-4A33-4ACB-BCEE-0EFD7A43B80B}"/>
              </a:ext>
            </a:extLst>
          </p:cNvPr>
          <p:cNvSpPr/>
          <p:nvPr/>
        </p:nvSpPr>
        <p:spPr>
          <a:xfrm>
            <a:off x="7852063" y="1387601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CD861F6A-E7E7-48B4-AAFA-7484770E278A}"/>
              </a:ext>
            </a:extLst>
          </p:cNvPr>
          <p:cNvSpPr/>
          <p:nvPr/>
        </p:nvSpPr>
        <p:spPr>
          <a:xfrm>
            <a:off x="7852063" y="3163048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4F526CF0-A46E-47C8-BF7D-A2822EAC4F53}"/>
              </a:ext>
            </a:extLst>
          </p:cNvPr>
          <p:cNvSpPr/>
          <p:nvPr/>
        </p:nvSpPr>
        <p:spPr>
          <a:xfrm>
            <a:off x="5811148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CCC50FF4-FF69-4489-9B0D-BF7BEEF6DFF2}"/>
              </a:ext>
            </a:extLst>
          </p:cNvPr>
          <p:cNvSpPr/>
          <p:nvPr/>
        </p:nvSpPr>
        <p:spPr>
          <a:xfrm>
            <a:off x="5811148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CA458019-41B1-487F-B231-C4FDED0263CF}"/>
              </a:ext>
            </a:extLst>
          </p:cNvPr>
          <p:cNvSpPr/>
          <p:nvPr/>
        </p:nvSpPr>
        <p:spPr>
          <a:xfrm>
            <a:off x="7235178" y="1894056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CCADB918-B1D8-40AB-BF4C-C886CCEFB99F}"/>
              </a:ext>
            </a:extLst>
          </p:cNvPr>
          <p:cNvSpPr/>
          <p:nvPr/>
        </p:nvSpPr>
        <p:spPr>
          <a:xfrm>
            <a:off x="7235178" y="3674772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1C2BBD2-1449-4486-ABDF-D87E2198014B}"/>
              </a:ext>
            </a:extLst>
          </p:cNvPr>
          <p:cNvSpPr/>
          <p:nvPr/>
        </p:nvSpPr>
        <p:spPr>
          <a:xfrm>
            <a:off x="6291197" y="2675847"/>
            <a:ext cx="500712" cy="4431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256AD28-91BC-4F59-8522-9420ACA3B25A}"/>
              </a:ext>
            </a:extLst>
          </p:cNvPr>
          <p:cNvCxnSpPr>
            <a:stCxn id="93" idx="3"/>
            <a:endCxn id="105" idx="0"/>
          </p:cNvCxnSpPr>
          <p:nvPr/>
        </p:nvCxnSpPr>
        <p:spPr>
          <a:xfrm>
            <a:off x="6209777" y="1989306"/>
            <a:ext cx="331776" cy="6865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6A72409C-FBA0-48AC-BDC4-473D2D70700D}"/>
              </a:ext>
            </a:extLst>
          </p:cNvPr>
          <p:cNvCxnSpPr>
            <a:cxnSpLocks/>
            <a:stCxn id="94" idx="3"/>
            <a:endCxn id="105" idx="2"/>
          </p:cNvCxnSpPr>
          <p:nvPr/>
        </p:nvCxnSpPr>
        <p:spPr>
          <a:xfrm flipV="1">
            <a:off x="6209777" y="3118955"/>
            <a:ext cx="331776" cy="6457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F694EFD-E2DE-49EA-9662-FAF4E492F994}"/>
              </a:ext>
            </a:extLst>
          </p:cNvPr>
          <p:cNvCxnSpPr>
            <a:cxnSpLocks/>
            <a:stCxn id="105" idx="3"/>
            <a:endCxn id="96" idx="0"/>
          </p:cNvCxnSpPr>
          <p:nvPr/>
        </p:nvCxnSpPr>
        <p:spPr>
          <a:xfrm>
            <a:off x="6791909" y="2897401"/>
            <a:ext cx="287552" cy="2656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847F42DC-F484-4D80-A3AD-E4D6D5F2B82E}"/>
              </a:ext>
            </a:extLst>
          </p:cNvPr>
          <p:cNvCxnSpPr>
            <a:cxnSpLocks/>
            <a:stCxn id="105" idx="3"/>
            <a:endCxn id="95" idx="2"/>
          </p:cNvCxnSpPr>
          <p:nvPr/>
        </p:nvCxnSpPr>
        <p:spPr>
          <a:xfrm flipV="1">
            <a:off x="6791909" y="2591011"/>
            <a:ext cx="287552" cy="3063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97BBFBE-AE5E-4D3A-9E72-DB6EDB76C0A6}"/>
              </a:ext>
            </a:extLst>
          </p:cNvPr>
          <p:cNvGrpSpPr/>
          <p:nvPr/>
        </p:nvGrpSpPr>
        <p:grpSpPr>
          <a:xfrm>
            <a:off x="8298746" y="1375491"/>
            <a:ext cx="1314450" cy="1191101"/>
            <a:chOff x="3473450" y="1362075"/>
            <a:chExt cx="1314450" cy="1191101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23A43DD-66B9-4E25-944E-D8A1575C74F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8B25BE3-A9C4-4AE4-ABAC-8F094D328EC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9F6EF77-5257-46BB-B4DB-92AEDB27621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2D90830-3CEA-403E-80B8-DB49CC523BE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597FD7A-F01E-4C16-8CBE-EFC6CD12DE2A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31369C1-E4E0-442B-971F-186752168F38}"/>
                </a:ext>
              </a:extLst>
            </p:cNvPr>
            <p:cNvCxnSpPr>
              <a:stCxn id="133" idx="3"/>
              <a:endCxn id="13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6B11C95-E63E-403C-8601-ECD2AE9AC703}"/>
                </a:ext>
              </a:extLst>
            </p:cNvPr>
            <p:cNvCxnSpPr>
              <a:cxnSpLocks/>
              <a:stCxn id="133" idx="5"/>
              <a:endCxn id="13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8E9E3F2-7079-4BA1-B107-7DB718D7B28A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62E1E74-9ECE-42CE-8B2C-DEA0E4911B97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A9C6653-C841-4F32-9B3C-E98F70BD8114}"/>
              </a:ext>
            </a:extLst>
          </p:cNvPr>
          <p:cNvGrpSpPr/>
          <p:nvPr/>
        </p:nvGrpSpPr>
        <p:grpSpPr>
          <a:xfrm>
            <a:off x="8363544" y="3415900"/>
            <a:ext cx="939800" cy="697706"/>
            <a:chOff x="3473450" y="1362075"/>
            <a:chExt cx="939800" cy="697706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38333F-4B77-48D1-93C7-87D329B1AF0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513AA6D-B29D-40B3-8D29-12025BAD6E2C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21F9AF0-01A2-495F-BD4E-C5792BA67011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9DAC76CD-B618-4939-A2A7-F7F3A2233646}"/>
                </a:ext>
              </a:extLst>
            </p:cNvPr>
            <p:cNvCxnSpPr>
              <a:stCxn id="145" idx="3"/>
              <a:endCxn id="14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A3004BD1-2D80-4779-9F73-386F904B29FF}"/>
                </a:ext>
              </a:extLst>
            </p:cNvPr>
            <p:cNvCxnSpPr>
              <a:cxnSpLocks/>
              <a:stCxn id="145" idx="5"/>
              <a:endCxn id="14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A3367E9B-E6DB-4030-92A3-E2475E52A9C6}"/>
              </a:ext>
            </a:extLst>
          </p:cNvPr>
          <p:cNvSpPr/>
          <p:nvPr/>
        </p:nvSpPr>
        <p:spPr>
          <a:xfrm>
            <a:off x="8071080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BA1B85CB-EF9E-4E81-BB05-401CD95CAE26}"/>
              </a:ext>
            </a:extLst>
          </p:cNvPr>
          <p:cNvSpPr/>
          <p:nvPr/>
        </p:nvSpPr>
        <p:spPr>
          <a:xfrm>
            <a:off x="8071080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8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A569FF-6A2D-4D31-956F-62B0B21B3B95}"/>
              </a:ext>
            </a:extLst>
          </p:cNvPr>
          <p:cNvGrpSpPr/>
          <p:nvPr/>
        </p:nvGrpSpPr>
        <p:grpSpPr>
          <a:xfrm>
            <a:off x="7236595" y="1425542"/>
            <a:ext cx="3753130" cy="3043663"/>
            <a:chOff x="2922650" y="1362075"/>
            <a:chExt cx="1490600" cy="12088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739041-3048-4FBE-BEEF-59D82820264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If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A6913A7-94AD-4F27-AC61-59B56FDC0BA1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==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B916CE-0633-422C-A6B0-FE6D03126C99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{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41ACE39-9525-41FB-B059-66A1C6A1898B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3540802" y="1524677"/>
              <a:ext cx="32884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C5066AB-EA7D-4D5D-9A2A-767D167F1129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56A5130-D1C8-4222-8680-8DFD2B2A7A11}"/>
                </a:ext>
              </a:extLst>
            </p:cNvPr>
            <p:cNvSpPr/>
            <p:nvPr/>
          </p:nvSpPr>
          <p:spPr>
            <a:xfrm>
              <a:off x="2922650" y="2380401"/>
              <a:ext cx="519898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Dataset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3C0ACF-C071-47E0-B082-E29F7E6E22A9}"/>
                </a:ext>
              </a:extLst>
            </p:cNvPr>
            <p:cNvSpPr/>
            <p:nvPr/>
          </p:nvSpPr>
          <p:spPr>
            <a:xfrm>
              <a:off x="3758686" y="2380401"/>
              <a:ext cx="33143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null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4E9682C-6F53-4461-AD8B-B0CC0C68321F}"/>
                </a:ext>
              </a:extLst>
            </p:cNvPr>
            <p:cNvCxnSpPr>
              <a:cxnSpLocks/>
              <a:stCxn id="6" idx="3"/>
              <a:endCxn id="10" idx="0"/>
            </p:cNvCxnSpPr>
            <p:nvPr/>
          </p:nvCxnSpPr>
          <p:spPr>
            <a:xfrm flipH="1">
              <a:off x="3182599" y="2031883"/>
              <a:ext cx="271124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4292C2-960A-4017-80ED-3DF4078AB1EA}"/>
                </a:ext>
              </a:extLst>
            </p:cNvPr>
            <p:cNvCxnSpPr>
              <a:cxnSpLocks/>
              <a:stCxn id="6" idx="5"/>
              <a:endCxn id="11" idx="0"/>
            </p:cNvCxnSpPr>
            <p:nvPr/>
          </p:nvCxnSpPr>
          <p:spPr>
            <a:xfrm>
              <a:off x="3627881" y="2031883"/>
              <a:ext cx="29652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3B834D-CA45-4995-8A54-68D0C4D10617}"/>
              </a:ext>
            </a:extLst>
          </p:cNvPr>
          <p:cNvGrpSpPr/>
          <p:nvPr/>
        </p:nvGrpSpPr>
        <p:grpSpPr>
          <a:xfrm>
            <a:off x="2747205" y="1425542"/>
            <a:ext cx="3348799" cy="3043663"/>
            <a:chOff x="3083236" y="1362075"/>
            <a:chExt cx="1330015" cy="120882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D30A6E-F568-4CF9-9574-1F79BAF9EA77}"/>
                </a:ext>
              </a:extLst>
            </p:cNvPr>
            <p:cNvSpPr/>
            <p:nvPr/>
          </p:nvSpPr>
          <p:spPr>
            <a:xfrm>
              <a:off x="3758686" y="1362075"/>
              <a:ext cx="273564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DCDBF94-DCCE-4895-812A-D785C3797912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N2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1F9F863-F43F-4AC6-A861-74359BEBDA28}"/>
                </a:ext>
              </a:extLst>
            </p:cNvPr>
            <p:cNvSpPr/>
            <p:nvPr/>
          </p:nvSpPr>
          <p:spPr>
            <a:xfrm>
              <a:off x="4166955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C309B93-0D72-490C-8B52-D6F57B682FBA}"/>
                </a:ext>
              </a:extLst>
            </p:cNvPr>
            <p:cNvCxnSpPr>
              <a:cxnSpLocks/>
              <a:stCxn id="36" idx="3"/>
              <a:endCxn id="37" idx="0"/>
            </p:cNvCxnSpPr>
            <p:nvPr/>
          </p:nvCxnSpPr>
          <p:spPr>
            <a:xfrm flipH="1">
              <a:off x="3540802" y="1524677"/>
              <a:ext cx="257947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A511F61-0963-47B5-BAAE-1001A6B22A4D}"/>
                </a:ext>
              </a:extLst>
            </p:cNvPr>
            <p:cNvCxnSpPr>
              <a:cxnSpLocks/>
              <a:stCxn id="36" idx="5"/>
              <a:endCxn id="38" idx="0"/>
            </p:cNvCxnSpPr>
            <p:nvPr/>
          </p:nvCxnSpPr>
          <p:spPr>
            <a:xfrm>
              <a:off x="3992187" y="1524677"/>
              <a:ext cx="29791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081E19D-D788-47EA-B598-25EC090D115A}"/>
                </a:ext>
              </a:extLst>
            </p:cNvPr>
            <p:cNvSpPr/>
            <p:nvPr/>
          </p:nvSpPr>
          <p:spPr>
            <a:xfrm>
              <a:off x="3083236" y="238040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N3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88FED4F-06E8-42B3-83BD-0211BC2332AD}"/>
                </a:ext>
              </a:extLst>
            </p:cNvPr>
            <p:cNvSpPr/>
            <p:nvPr/>
          </p:nvSpPr>
          <p:spPr>
            <a:xfrm>
              <a:off x="3712911" y="2380401"/>
              <a:ext cx="247339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N4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60DDC45-5AC1-4306-977B-266EC355ABD3}"/>
                </a:ext>
              </a:extLst>
            </p:cNvPr>
            <p:cNvCxnSpPr>
              <a:cxnSpLocks/>
              <a:stCxn id="37" idx="3"/>
              <a:endCxn id="41" idx="0"/>
            </p:cNvCxnSpPr>
            <p:nvPr/>
          </p:nvCxnSpPr>
          <p:spPr>
            <a:xfrm flipH="1">
              <a:off x="3206384" y="2031883"/>
              <a:ext cx="247339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9D15E4-7544-4112-8B71-1B26FCE633DE}"/>
                </a:ext>
              </a:extLst>
            </p:cNvPr>
            <p:cNvCxnSpPr>
              <a:cxnSpLocks/>
              <a:stCxn id="37" idx="5"/>
              <a:endCxn id="42" idx="0"/>
            </p:cNvCxnSpPr>
            <p:nvPr/>
          </p:nvCxnSpPr>
          <p:spPr>
            <a:xfrm>
              <a:off x="3627881" y="2031883"/>
              <a:ext cx="20870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2FF30C3-398A-43C3-A1C9-62DF8F19FA92}"/>
              </a:ext>
            </a:extLst>
          </p:cNvPr>
          <p:cNvSpPr/>
          <p:nvPr/>
        </p:nvSpPr>
        <p:spPr>
          <a:xfrm>
            <a:off x="2543175" y="3790950"/>
            <a:ext cx="2593519" cy="86766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2C3F996-27CF-49C5-A95D-194E9CD8567A}"/>
              </a:ext>
            </a:extLst>
          </p:cNvPr>
          <p:cNvSpPr/>
          <p:nvPr/>
        </p:nvSpPr>
        <p:spPr>
          <a:xfrm>
            <a:off x="3427901" y="2501736"/>
            <a:ext cx="2791924" cy="86766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FF12579-CA69-4B6D-8AE1-62BA124EBD22}"/>
              </a:ext>
            </a:extLst>
          </p:cNvPr>
          <p:cNvSpPr/>
          <p:nvPr/>
        </p:nvSpPr>
        <p:spPr>
          <a:xfrm>
            <a:off x="4176589" y="1224659"/>
            <a:ext cx="1299275" cy="867667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D273483D-FD1E-4444-91D7-BE911EC5DE61}"/>
              </a:ext>
            </a:extLst>
          </p:cNvPr>
          <p:cNvSpPr/>
          <p:nvPr/>
        </p:nvSpPr>
        <p:spPr>
          <a:xfrm>
            <a:off x="6618606" y="2743508"/>
            <a:ext cx="569014" cy="479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7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5330628" y="3312196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5057578" y="3939513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740935" y="1860407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740934" y="3526268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858751" y="2934125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6410372" y="388568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6410372" y="222962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V="1">
            <a:off x="8731737" y="3384301"/>
            <a:ext cx="740070" cy="543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7696951" y="2662456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7695802" y="3225370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60" y="2540513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114528" y="3205326"/>
            <a:ext cx="136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2642572" y="3374313"/>
            <a:ext cx="1313148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statement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3CCC25-56F3-44D6-8B44-3996C81026B6}"/>
              </a:ext>
            </a:extLst>
          </p:cNvPr>
          <p:cNvSpPr/>
          <p:nvPr/>
        </p:nvSpPr>
        <p:spPr>
          <a:xfrm>
            <a:off x="5330628" y="2958336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51262F-7014-40A1-B3DA-EBD3D5A57888}"/>
              </a:ext>
            </a:extLst>
          </p:cNvPr>
          <p:cNvSpPr/>
          <p:nvPr/>
        </p:nvSpPr>
        <p:spPr>
          <a:xfrm>
            <a:off x="6086278" y="2958336"/>
            <a:ext cx="190500" cy="1905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FCEB90-0F52-4654-BF5F-ED99ABC9EE00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5493230" y="2627543"/>
            <a:ext cx="246296" cy="3586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729F2F-4120-4631-B35F-1DA81F1BE9A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5874230" y="2627543"/>
            <a:ext cx="239946" cy="3586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5515755" y="18648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4FE0C7E-AE59-4C25-B32A-FB30FECBA775}"/>
              </a:ext>
            </a:extLst>
          </p:cNvPr>
          <p:cNvGrpSpPr/>
          <p:nvPr/>
        </p:nvGrpSpPr>
        <p:grpSpPr>
          <a:xfrm>
            <a:off x="4962328" y="1957735"/>
            <a:ext cx="939800" cy="697706"/>
            <a:chOff x="4962328" y="1957735"/>
            <a:chExt cx="939800" cy="69770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5330628" y="195773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4962328" y="246494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5711628" y="246494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5124930" y="212033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5493230" y="212033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00ABE5A-ED23-4F9A-97BE-93D8F344DAF2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5425878" y="2148235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9023584" y="2354417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8786222" y="3014969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C46EC45-C1C3-4AA4-8C1D-FF8392067B97}"/>
              </a:ext>
            </a:extLst>
          </p:cNvPr>
          <p:cNvSpPr/>
          <p:nvPr/>
        </p:nvSpPr>
        <p:spPr>
          <a:xfrm>
            <a:off x="1584330" y="2612892"/>
            <a:ext cx="1035644" cy="63333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Fault Locating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2B9F63-060D-4353-A644-F8897283A3C2}"/>
              </a:ext>
            </a:extLst>
          </p:cNvPr>
          <p:cNvCxnSpPr/>
          <p:nvPr/>
        </p:nvCxnSpPr>
        <p:spPr>
          <a:xfrm flipV="1">
            <a:off x="1272047" y="293302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F7456C1-31CF-4A03-A1FF-F658C14021CD}"/>
              </a:ext>
            </a:extLst>
          </p:cNvPr>
          <p:cNvCxnSpPr>
            <a:cxnSpLocks/>
          </p:cNvCxnSpPr>
          <p:nvPr/>
        </p:nvCxnSpPr>
        <p:spPr>
          <a:xfrm flipV="1">
            <a:off x="2619332" y="2910083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2D7DA02-D618-4E5B-A539-ADA2D15E7DE5}"/>
              </a:ext>
            </a:extLst>
          </p:cNvPr>
          <p:cNvSpPr txBox="1"/>
          <p:nvPr/>
        </p:nvSpPr>
        <p:spPr>
          <a:xfrm>
            <a:off x="2803040" y="1995886"/>
            <a:ext cx="957671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method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4040111" y="2371731"/>
            <a:ext cx="764205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BuildAST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>
            <a:cxnSpLocks/>
          </p:cNvCxnSpPr>
          <p:nvPr/>
        </p:nvCxnSpPr>
        <p:spPr>
          <a:xfrm>
            <a:off x="4817560" y="2880761"/>
            <a:ext cx="298333" cy="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3F36E48-8A2E-4C8B-A24C-2C2FF5C14536}"/>
              </a:ext>
            </a:extLst>
          </p:cNvPr>
          <p:cNvCxnSpPr>
            <a:cxnSpLocks/>
          </p:cNvCxnSpPr>
          <p:nvPr/>
        </p:nvCxnSpPr>
        <p:spPr>
          <a:xfrm flipV="1">
            <a:off x="3720051" y="288086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25EA0C9-AAAD-4420-A3B2-2020AEEFB4B8}"/>
              </a:ext>
            </a:extLst>
          </p:cNvPr>
          <p:cNvSpPr/>
          <p:nvPr/>
        </p:nvSpPr>
        <p:spPr>
          <a:xfrm>
            <a:off x="10256702" y="2714279"/>
            <a:ext cx="1201912" cy="3583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0F62E73-D895-469C-A6A3-2C4834C7D906}"/>
              </a:ext>
            </a:extLst>
          </p:cNvPr>
          <p:cNvCxnSpPr>
            <a:cxnSpLocks/>
          </p:cNvCxnSpPr>
          <p:nvPr/>
        </p:nvCxnSpPr>
        <p:spPr>
          <a:xfrm flipV="1">
            <a:off x="10052929" y="2897119"/>
            <a:ext cx="219193" cy="2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6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185115" y="3946339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46339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095627" y="1640355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C73FF0B-17B1-415B-940F-71BD1A376589}"/>
              </a:ext>
            </a:extLst>
          </p:cNvPr>
          <p:cNvSpPr txBox="1"/>
          <p:nvPr/>
        </p:nvSpPr>
        <p:spPr>
          <a:xfrm>
            <a:off x="8068143" y="1616361"/>
            <a:ext cx="72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AST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49317" y="3322134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269917" y="396783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90813" y="161829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145076" y="20719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790813" y="26724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519676" y="26274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116563" y="31567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638B80-2E36-4AC4-98AA-514EABC49595}"/>
              </a:ext>
            </a:extLst>
          </p:cNvPr>
          <p:cNvSpPr txBox="1"/>
          <p:nvPr/>
        </p:nvSpPr>
        <p:spPr>
          <a:xfrm>
            <a:off x="3196647" y="3485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3882429" y="3676938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C74687-5125-4677-B2BC-5B417C5E086F}"/>
              </a:ext>
            </a:extLst>
          </p:cNvPr>
          <p:cNvSpPr txBox="1"/>
          <p:nvPr/>
        </p:nvSpPr>
        <p:spPr>
          <a:xfrm>
            <a:off x="7743271" y="162230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04C349-3198-4C0C-9383-9D24D86E0F4C}"/>
              </a:ext>
            </a:extLst>
          </p:cNvPr>
          <p:cNvSpPr txBox="1"/>
          <p:nvPr/>
        </p:nvSpPr>
        <p:spPr>
          <a:xfrm>
            <a:off x="7331143" y="22756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8114288" y="218228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BC50EA-3271-4E57-88C2-7A7FC5D7DD92}"/>
              </a:ext>
            </a:extLst>
          </p:cNvPr>
          <p:cNvSpPr txBox="1"/>
          <p:nvPr/>
        </p:nvSpPr>
        <p:spPr>
          <a:xfrm>
            <a:off x="7761420" y="269215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03367" y="287277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9C1373-0FA7-4F30-AEE6-37B9DFF23206}"/>
              </a:ext>
            </a:extLst>
          </p:cNvPr>
          <p:cNvSpPr txBox="1"/>
          <p:nvPr/>
        </p:nvSpPr>
        <p:spPr>
          <a:xfrm>
            <a:off x="8059244" y="32114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458C72-3C00-444E-B08F-1042EBA075C9}"/>
              </a:ext>
            </a:extLst>
          </p:cNvPr>
          <p:cNvSpPr txBox="1"/>
          <p:nvPr/>
        </p:nvSpPr>
        <p:spPr>
          <a:xfrm>
            <a:off x="7694068" y="3747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A1FEDE-EDB8-4403-9610-0375B6DBC8A0}"/>
              </a:ext>
            </a:extLst>
          </p:cNvPr>
          <p:cNvSpPr txBox="1"/>
          <p:nvPr/>
        </p:nvSpPr>
        <p:spPr>
          <a:xfrm>
            <a:off x="8214813" y="35343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40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40E790-3FD3-4CEE-BFBE-FA7A89650942}"/>
              </a:ext>
            </a:extLst>
          </p:cNvPr>
          <p:cNvGrpSpPr/>
          <p:nvPr/>
        </p:nvGrpSpPr>
        <p:grpSpPr>
          <a:xfrm>
            <a:off x="326328" y="2188453"/>
            <a:ext cx="9679996" cy="2481094"/>
            <a:chOff x="1778618" y="1827751"/>
            <a:chExt cx="9679996" cy="248109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5330628" y="3312196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5057578" y="3939513"/>
              <a:ext cx="195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subtree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B88DDE6-293D-4F1C-BA48-7E0B585C5C6C}"/>
                </a:ext>
              </a:extLst>
            </p:cNvPr>
            <p:cNvSpPr/>
            <p:nvPr/>
          </p:nvSpPr>
          <p:spPr>
            <a:xfrm>
              <a:off x="6839550" y="1860823"/>
              <a:ext cx="1912032" cy="80204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Trained</a:t>
              </a:r>
              <a:r>
                <a:rPr lang="en-US" dirty="0">
                  <a:solidFill>
                    <a:schemeClr val="tx1"/>
                  </a:solidFill>
                </a:rPr>
                <a:t> Tree-based Context Learning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61147BF-A6E9-423A-BBD5-EBB5D1B3AAC6}"/>
                </a:ext>
              </a:extLst>
            </p:cNvPr>
            <p:cNvSpPr/>
            <p:nvPr/>
          </p:nvSpPr>
          <p:spPr>
            <a:xfrm>
              <a:off x="6740934" y="3384302"/>
              <a:ext cx="2109265" cy="9187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Trained</a:t>
              </a:r>
              <a:r>
                <a:rPr lang="en-US" dirty="0">
                  <a:solidFill>
                    <a:schemeClr val="tx1"/>
                  </a:solidFill>
                </a:rPr>
                <a:t> Tree-based Transformation Learning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E26547B-40D7-4EC9-A296-9A275442F3A1}"/>
                </a:ext>
              </a:extLst>
            </p:cNvPr>
            <p:cNvCxnSpPr/>
            <p:nvPr/>
          </p:nvCxnSpPr>
          <p:spPr>
            <a:xfrm flipV="1">
              <a:off x="6410372" y="3885681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9185833-1F06-46BC-B258-D8B677D60BAF}"/>
                </a:ext>
              </a:extLst>
            </p:cNvPr>
            <p:cNvCxnSpPr/>
            <p:nvPr/>
          </p:nvCxnSpPr>
          <p:spPr>
            <a:xfrm flipV="1">
              <a:off x="6496132" y="2273725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C8674C8-FC1F-4CF8-8F79-89EE6085AB9F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8850199" y="3384301"/>
              <a:ext cx="621608" cy="4593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711F1A2-0517-44EA-BC94-3B2EFD35FA99}"/>
                </a:ext>
              </a:extLst>
            </p:cNvPr>
            <p:cNvCxnSpPr>
              <a:cxnSpLocks/>
              <a:stCxn id="27" idx="2"/>
              <a:endCxn id="42" idx="0"/>
            </p:cNvCxnSpPr>
            <p:nvPr/>
          </p:nvCxnSpPr>
          <p:spPr>
            <a:xfrm>
              <a:off x="7795566" y="2662872"/>
              <a:ext cx="1" cy="72143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5330628" y="295833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6086278" y="295833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5493230" y="262754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5874230" y="262754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4860728" y="182775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4FE0C7E-AE59-4C25-B32A-FB30FECBA775}"/>
                </a:ext>
              </a:extLst>
            </p:cNvPr>
            <p:cNvGrpSpPr/>
            <p:nvPr/>
          </p:nvGrpSpPr>
          <p:grpSpPr>
            <a:xfrm>
              <a:off x="4962328" y="1957735"/>
              <a:ext cx="939800" cy="697706"/>
              <a:chOff x="4962328" y="1957735"/>
              <a:chExt cx="939800" cy="69770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5330628" y="195773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4962328" y="246494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5711628" y="246494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cxnSpLocks/>
                <a:stCxn id="6" idx="3"/>
                <a:endCxn id="10" idx="6"/>
              </p:cNvCxnSpPr>
              <p:nvPr/>
            </p:nvCxnSpPr>
            <p:spPr>
              <a:xfrm flipH="1">
                <a:off x="5124930" y="212033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5493230" y="212033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00ABE5A-ED23-4F9A-97BE-93D8F344DAF2}"/>
                  </a:ext>
                </a:extLst>
              </p:cNvPr>
              <p:cNvCxnSpPr>
                <a:cxnSpLocks/>
                <a:stCxn id="6" idx="4"/>
              </p:cNvCxnSpPr>
              <p:nvPr/>
            </p:nvCxnSpPr>
            <p:spPr>
              <a:xfrm>
                <a:off x="5425878" y="2148235"/>
                <a:ext cx="0" cy="35386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E18D2C30-1919-4D91-B872-266D681753A4}"/>
                </a:ext>
              </a:extLst>
            </p:cNvPr>
            <p:cNvGrpSpPr/>
            <p:nvPr/>
          </p:nvGrpSpPr>
          <p:grpSpPr>
            <a:xfrm>
              <a:off x="9023584" y="2354417"/>
              <a:ext cx="939800" cy="697706"/>
              <a:chOff x="3473450" y="1362075"/>
              <a:chExt cx="939800" cy="697706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82E609CE-8429-4961-9206-89EDB63AEB7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4112A37-27C8-4E77-8D89-A9D12BEA370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761DB97-8790-495A-9F04-DECDE891203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7FA53FD-F103-43F5-8B05-DB4885747AE7}"/>
                  </a:ext>
                </a:extLst>
              </p:cNvPr>
              <p:cNvCxnSpPr>
                <a:stCxn id="117" idx="3"/>
                <a:endCxn id="11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295F335D-6DFB-4616-8B63-2D631663C6EB}"/>
                  </a:ext>
                </a:extLst>
              </p:cNvPr>
              <p:cNvCxnSpPr>
                <a:cxnSpLocks/>
                <a:stCxn id="117" idx="5"/>
                <a:endCxn id="11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24E5474-1B81-4BD7-AB89-9B8BBFEB997F}"/>
                </a:ext>
              </a:extLst>
            </p:cNvPr>
            <p:cNvSpPr txBox="1"/>
            <p:nvPr/>
          </p:nvSpPr>
          <p:spPr>
            <a:xfrm>
              <a:off x="8786222" y="3014969"/>
              <a:ext cx="1485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Fixed subtree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466D679-29DD-4A75-9A76-3022E6E7E2A7}"/>
                </a:ext>
              </a:extLst>
            </p:cNvPr>
            <p:cNvSpPr/>
            <p:nvPr/>
          </p:nvSpPr>
          <p:spPr>
            <a:xfrm>
              <a:off x="3991059" y="2371731"/>
              <a:ext cx="813257" cy="10182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Tree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Rep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Learn-</a:t>
              </a:r>
              <a:r>
                <a:rPr lang="en-US" dirty="0" err="1">
                  <a:solidFill>
                    <a:schemeClr val="tx1"/>
                  </a:solidFill>
                </a:rPr>
                <a:t>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1D73F36-E776-4ED8-AACF-B1FD34EBCB56}"/>
                </a:ext>
              </a:extLst>
            </p:cNvPr>
            <p:cNvCxnSpPr>
              <a:cxnSpLocks/>
            </p:cNvCxnSpPr>
            <p:nvPr/>
          </p:nvCxnSpPr>
          <p:spPr>
            <a:xfrm>
              <a:off x="4817560" y="2880761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025EA0C9-AAAD-4420-A3B2-2020AEEFB4B8}"/>
                </a:ext>
              </a:extLst>
            </p:cNvPr>
            <p:cNvSpPr/>
            <p:nvPr/>
          </p:nvSpPr>
          <p:spPr>
            <a:xfrm>
              <a:off x="10256702" y="2714279"/>
              <a:ext cx="1201912" cy="35831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Validation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20F62E73-D895-469C-A6A3-2C4834C7D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2929" y="2897119"/>
              <a:ext cx="219193" cy="26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2" descr="File icon PNG, ICO or ICNS | Free vector icons">
              <a:extLst>
                <a:ext uri="{FF2B5EF4-FFF2-40B4-BE49-F238E27FC236}">
                  <a16:creationId xmlns:a16="http://schemas.microsoft.com/office/drawing/2014/main" id="{215A1029-767A-4D19-B539-7093934E2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503" y="1892328"/>
              <a:ext cx="739140" cy="739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964056E-778C-4174-929A-B1F746AADF90}"/>
                </a:ext>
              </a:extLst>
            </p:cNvPr>
            <p:cNvSpPr txBox="1"/>
            <p:nvPr/>
          </p:nvSpPr>
          <p:spPr>
            <a:xfrm>
              <a:off x="2282643" y="2564793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Method</a:t>
              </a:r>
            </a:p>
            <a:p>
              <a:pPr algn="ctr"/>
              <a:r>
                <a:rPr lang="en-US" dirty="0"/>
                <a:t>(</a:t>
              </a:r>
              <a:r>
                <a:rPr lang="en-US" sz="1600" dirty="0"/>
                <a:t>after FL</a:t>
              </a:r>
              <a:r>
                <a:rPr lang="en-US" dirty="0"/>
                <a:t>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478059-5B00-4F78-92CF-89C08F5A18C2}"/>
                </a:ext>
              </a:extLst>
            </p:cNvPr>
            <p:cNvSpPr txBox="1"/>
            <p:nvPr/>
          </p:nvSpPr>
          <p:spPr>
            <a:xfrm>
              <a:off x="2004949" y="3384301"/>
              <a:ext cx="1967810" cy="2616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(dataset != null)…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A8598B2-640F-4B23-BB75-24DE4F275096}"/>
                </a:ext>
              </a:extLst>
            </p:cNvPr>
            <p:cNvSpPr txBox="1"/>
            <p:nvPr/>
          </p:nvSpPr>
          <p:spPr>
            <a:xfrm>
              <a:off x="1778618" y="3606590"/>
              <a:ext cx="25700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Buggy Statement</a:t>
              </a:r>
            </a:p>
            <a:p>
              <a:pPr algn="ctr"/>
              <a:r>
                <a:rPr lang="en-US" dirty="0"/>
                <a:t>(</a:t>
              </a:r>
              <a:r>
                <a:rPr lang="en-US" sz="1400" dirty="0"/>
                <a:t>after FL</a:t>
              </a:r>
              <a:r>
                <a:rPr lang="en-US" dirty="0"/>
                <a:t>)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72355D6-8E68-48A0-8AFE-0497A961CD42}"/>
                </a:ext>
              </a:extLst>
            </p:cNvPr>
            <p:cNvCxnSpPr>
              <a:cxnSpLocks/>
            </p:cNvCxnSpPr>
            <p:nvPr/>
          </p:nvCxnSpPr>
          <p:spPr>
            <a:xfrm>
              <a:off x="3674426" y="2897019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F9DA538-7F4D-46A1-8FEF-285A16B97F15}"/>
              </a:ext>
            </a:extLst>
          </p:cNvPr>
          <p:cNvSpPr txBox="1"/>
          <p:nvPr/>
        </p:nvSpPr>
        <p:spPr>
          <a:xfrm>
            <a:off x="4091485" y="2195109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0B8E16-D65A-48B3-B8F1-CAF594E32EBC}"/>
              </a:ext>
            </a:extLst>
          </p:cNvPr>
          <p:cNvSpPr txBox="1"/>
          <p:nvPr/>
        </p:nvSpPr>
        <p:spPr>
          <a:xfrm>
            <a:off x="3713231" y="284116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11ECF5-D350-4865-B3F9-308602CFC1E3}"/>
              </a:ext>
            </a:extLst>
          </p:cNvPr>
          <p:cNvSpPr txBox="1"/>
          <p:nvPr/>
        </p:nvSpPr>
        <p:spPr>
          <a:xfrm>
            <a:off x="4452743" y="267672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C501A2-859D-4457-8075-ACC84C744E75}"/>
              </a:ext>
            </a:extLst>
          </p:cNvPr>
          <p:cNvSpPr txBox="1"/>
          <p:nvPr/>
        </p:nvSpPr>
        <p:spPr>
          <a:xfrm>
            <a:off x="4102357" y="322592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DBAA3-A8D5-42FC-8429-5B4008E78876}"/>
              </a:ext>
            </a:extLst>
          </p:cNvPr>
          <p:cNvSpPr txBox="1"/>
          <p:nvPr/>
        </p:nvSpPr>
        <p:spPr>
          <a:xfrm>
            <a:off x="4830909" y="32144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C5B48E-70FC-4D53-AE38-4FBF0715B4ED}"/>
              </a:ext>
            </a:extLst>
          </p:cNvPr>
          <p:cNvSpPr txBox="1"/>
          <p:nvPr/>
        </p:nvSpPr>
        <p:spPr>
          <a:xfrm>
            <a:off x="4426736" y="3522549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3B6F41-7B56-4A20-A176-EC3B06671A4D}"/>
              </a:ext>
            </a:extLst>
          </p:cNvPr>
          <p:cNvSpPr txBox="1"/>
          <p:nvPr/>
        </p:nvSpPr>
        <p:spPr>
          <a:xfrm>
            <a:off x="4110182" y="408020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7EE8D-89D7-4B98-8125-D774EF07D908}"/>
              </a:ext>
            </a:extLst>
          </p:cNvPr>
          <p:cNvSpPr txBox="1"/>
          <p:nvPr/>
        </p:nvSpPr>
        <p:spPr>
          <a:xfrm>
            <a:off x="4792395" y="38955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</p:spTree>
    <p:extLst>
      <p:ext uri="{BB962C8B-B14F-4D97-AF65-F5344CB8AC3E}">
        <p14:creationId xmlns:p14="http://schemas.microsoft.com/office/powerpoint/2010/main" val="210137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2375</TotalTime>
  <Words>203</Words>
  <Application>Microsoft Office PowerPoint</Application>
  <PresentationFormat>Widescreen</PresentationFormat>
  <Paragraphs>128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羿 李</dc:creator>
  <cp:lastModifiedBy>Nguyen, Tien</cp:lastModifiedBy>
  <cp:revision>40</cp:revision>
  <dcterms:created xsi:type="dcterms:W3CDTF">2021-08-25T11:49:47Z</dcterms:created>
  <dcterms:modified xsi:type="dcterms:W3CDTF">2021-08-28T14:10:26Z</dcterms:modified>
</cp:coreProperties>
</file>