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5813819" y="3573148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926943" cy="1423462"/>
            <a:chOff x="1007963" y="2368948"/>
            <a:chExt cx="1926943" cy="142346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305051" y="299937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2057412" y="2822581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432012" y="3378092"/>
              <a:ext cx="50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889757" y="402083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188169" y="4757296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559903" y="50192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54329" y="271548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611344" y="412296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679996" cy="2481094"/>
            <a:chOff x="1778618" y="1827751"/>
            <a:chExt cx="9679996" cy="24810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91485" y="219510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713231" y="284116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52743" y="267672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4102357" y="322592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30909" y="32144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426736" y="352254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4110182" y="408020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92395" y="38955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364</Words>
  <Application>Microsoft Office PowerPoint</Application>
  <PresentationFormat>Widescreen</PresentationFormat>
  <Paragraphs>250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86</cp:revision>
  <dcterms:created xsi:type="dcterms:W3CDTF">2021-08-25T11:49:47Z</dcterms:created>
  <dcterms:modified xsi:type="dcterms:W3CDTF">2021-08-28T23:39:07Z</dcterms:modified>
</cp:coreProperties>
</file>