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99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2A9258-6067-438C-9D5B-1C76C3A9FACA}"/>
              </a:ext>
            </a:extLst>
          </p:cNvPr>
          <p:cNvGrpSpPr/>
          <p:nvPr/>
        </p:nvGrpSpPr>
        <p:grpSpPr>
          <a:xfrm>
            <a:off x="4720538" y="2683800"/>
            <a:ext cx="720991" cy="1610870"/>
            <a:chOff x="3547425" y="2682022"/>
            <a:chExt cx="720991" cy="16108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B2BD8F-9692-46C2-9BD9-26950F00C356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21DDFF1-7527-432B-BBC9-73C3BBEACAA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BE0161-9BED-48B0-929E-F5164AEBB4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2DE7B79-842E-466E-A00F-6B9075F5551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56A39B-0619-4459-B780-097B46B3DEA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54ADD6-7A76-46FE-812C-E7BFBDFF5DD4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5EEEF3B8-7AE8-4F4A-87EE-0E0076E2053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03D652-95A2-4C6D-86D2-3112A4957D2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65DE06C-0005-474B-BCEE-B67BDF0E250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DFDD935-8192-4E6E-A8B7-098DC565C69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F24DA3-1C3E-4200-8FF5-CEB441FAC6A6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5C318E7-B580-4ACF-88E6-4D3FD1962BB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3B93F5E-1292-4B87-BB5D-8F47CF40337E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C338790-CC15-403A-AA05-AA596F0BB52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BAC7FA5-DB42-48E3-8CDF-1C84A1F3D57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BF0855F-1A95-4581-940C-41B7E64CAE3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07EED3A-59C4-4844-A43B-47F9ED620F2C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E6AFD5D-A6E2-42AC-B501-7C658EAFBC9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6BB7C09-8ADD-4165-B032-F3BB5D932DC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9E0830-60C4-4DD6-AA7D-E9148D326E7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9B18C-24C1-4954-948E-D10AFB7C8DC9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C9999F7-C77B-4713-9819-76621603C16B}"/>
              </a:ext>
            </a:extLst>
          </p:cNvPr>
          <p:cNvSpPr txBox="1"/>
          <p:nvPr/>
        </p:nvSpPr>
        <p:spPr>
          <a:xfrm>
            <a:off x="4615166" y="1905455"/>
            <a:ext cx="88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1D25B-C7D2-7E94-4CA9-AF0819F7AE43}"/>
              </a:ext>
            </a:extLst>
          </p:cNvPr>
          <p:cNvSpPr txBox="1"/>
          <p:nvPr/>
        </p:nvSpPr>
        <p:spPr>
          <a:xfrm>
            <a:off x="4423672" y="4310860"/>
            <a:ext cx="130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(from </a:t>
            </a:r>
            <a:r>
              <a:rPr lang="en-US" sz="1400" dirty="0" err="1"/>
              <a:t>GCNmf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0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cxnSpLocks/>
          </p:cNvCxnSpPr>
          <p:nvPr/>
        </p:nvCxnSpPr>
        <p:spPr>
          <a:xfrm>
            <a:off x="3488267" y="3520975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F0014F-B82B-5CA1-95C5-6A6592F999F5}"/>
              </a:ext>
            </a:extLst>
          </p:cNvPr>
          <p:cNvGrpSpPr/>
          <p:nvPr/>
        </p:nvGrpSpPr>
        <p:grpSpPr>
          <a:xfrm>
            <a:off x="3707749" y="2027188"/>
            <a:ext cx="5889445" cy="2347755"/>
            <a:chOff x="3951588" y="2027188"/>
            <a:chExt cx="5889445" cy="23477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F2BD93-5BFD-441E-8718-BEEC9608E8FE}"/>
                </a:ext>
              </a:extLst>
            </p:cNvPr>
            <p:cNvSpPr txBox="1"/>
            <p:nvPr/>
          </p:nvSpPr>
          <p:spPr>
            <a:xfrm>
              <a:off x="3951588" y="2027188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Missing-Feature</a:t>
              </a:r>
            </a:p>
            <a:p>
              <a:pPr algn="ctr"/>
              <a:r>
                <a:rPr lang="en-US" dirty="0"/>
                <a:t>Vectors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6623BC-65A1-83C3-158B-A40410C094D0}"/>
                </a:ext>
              </a:extLst>
            </p:cNvPr>
            <p:cNvGrpSpPr/>
            <p:nvPr/>
          </p:nvGrpSpPr>
          <p:grpSpPr>
            <a:xfrm>
              <a:off x="4461967" y="2034838"/>
              <a:ext cx="5379066" cy="2340105"/>
              <a:chOff x="4333274" y="2072912"/>
              <a:chExt cx="5379066" cy="234010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6D8444-96A1-4906-86BF-AC0B1FA5D0BA}"/>
                  </a:ext>
                </a:extLst>
              </p:cNvPr>
              <p:cNvGrpSpPr/>
              <p:nvPr/>
            </p:nvGrpSpPr>
            <p:grpSpPr>
              <a:xfrm>
                <a:off x="4333274" y="2760237"/>
                <a:ext cx="720991" cy="1610870"/>
                <a:chOff x="3547425" y="2682022"/>
                <a:chExt cx="720991" cy="161087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D3C18C7-AE62-41E0-9E07-F400938EDBD8}"/>
                    </a:ext>
                  </a:extLst>
                </p:cNvPr>
                <p:cNvGrpSpPr/>
                <p:nvPr/>
              </p:nvGrpSpPr>
              <p:grpSpPr>
                <a:xfrm>
                  <a:off x="3553406" y="2682022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A31863F-AC95-4FF6-AEE7-27B26AFF97D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9C983F9-208B-411C-9AE4-E564A8B8B52A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BEEB066-09E1-4AD5-B0C8-ACC81D7AF846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ADB48A7-600D-427F-A638-4BBC9B52EBAD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D692AFA-C4B7-4B43-8F6E-938183374ADB}"/>
                    </a:ext>
                  </a:extLst>
                </p:cNvPr>
                <p:cNvGrpSpPr/>
                <p:nvPr/>
              </p:nvGrpSpPr>
              <p:grpSpPr>
                <a:xfrm>
                  <a:off x="3557216" y="3064709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F6033CA-3114-43A2-84C2-59CC9E97A0EA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D974334-9BA3-47C2-8BB9-95AECAAE67E4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BCE8FA90-E3FF-4041-BBE0-5585613083F3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DBD706C-F503-45CC-82A9-D7AD57F1F32E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71F6C86-74C6-49DD-8260-D98A8F2ABF5F}"/>
                    </a:ext>
                  </a:extLst>
                </p:cNvPr>
                <p:cNvGrpSpPr/>
                <p:nvPr/>
              </p:nvGrpSpPr>
              <p:grpSpPr>
                <a:xfrm>
                  <a:off x="3557216" y="3703411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3D316C4A-B8B4-4D80-96E5-9E084920256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48BDB00-F0C3-470C-9271-BEC864E2D8D2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DE4811B-26E3-42FA-888D-9CE2FF253341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80CFE1D-9214-4619-BA82-11A636A07BA0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A4826E6-25FD-49E2-BC94-D48069C2551D}"/>
                    </a:ext>
                  </a:extLst>
                </p:cNvPr>
                <p:cNvGrpSpPr/>
                <p:nvPr/>
              </p:nvGrpSpPr>
              <p:grpSpPr>
                <a:xfrm>
                  <a:off x="3547425" y="4089057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67E404A8-E6F1-40AD-922C-5B0290EF76DB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4290721-4BB0-4F5E-8017-2667E7D6E4C8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E5B4187-A07D-4D88-B8A7-804FE3231BAF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27E4A96-80C6-40AD-9F0B-801F6B2FF711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DAE5D3-0FE4-495B-9E28-03161F358F18}"/>
                    </a:ext>
                  </a:extLst>
                </p:cNvPr>
                <p:cNvSpPr txBox="1"/>
                <p:nvPr/>
              </p:nvSpPr>
              <p:spPr>
                <a:xfrm>
                  <a:off x="3748522" y="3243174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E1CADC-9F95-4EE8-B45F-F6DBF0EDD59A}"/>
                  </a:ext>
                </a:extLst>
              </p:cNvPr>
              <p:cNvSpPr/>
              <p:nvPr/>
            </p:nvSpPr>
            <p:spPr>
              <a:xfrm>
                <a:off x="5611297" y="2791642"/>
                <a:ext cx="436326" cy="161087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95EFEE-5C76-4437-A99D-78570D13E300}"/>
                  </a:ext>
                </a:extLst>
              </p:cNvPr>
              <p:cNvSpPr txBox="1"/>
              <p:nvPr/>
            </p:nvSpPr>
            <p:spPr>
              <a:xfrm>
                <a:off x="5328415" y="2072912"/>
                <a:ext cx="977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GRU</a:t>
                </a:r>
              </a:p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ABC764-9F6C-4CB9-8282-9F6946E932B4}"/>
                  </a:ext>
                </a:extLst>
              </p:cNvPr>
              <p:cNvSpPr/>
              <p:nvPr/>
            </p:nvSpPr>
            <p:spPr>
              <a:xfrm>
                <a:off x="6778091" y="2791642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54495A0-A138-46A8-90B9-3D8C90E2A997}"/>
                  </a:ext>
                </a:extLst>
              </p:cNvPr>
              <p:cNvSpPr txBox="1"/>
              <p:nvPr/>
            </p:nvSpPr>
            <p:spPr>
              <a:xfrm>
                <a:off x="6441100" y="2072912"/>
                <a:ext cx="10800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Predicted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9D2426-7A44-404E-89AE-36ACD467EE11}"/>
                  </a:ext>
                </a:extLst>
              </p:cNvPr>
              <p:cNvSpPr txBox="1"/>
              <p:nvPr/>
            </p:nvSpPr>
            <p:spPr>
              <a:xfrm>
                <a:off x="6774171" y="2775908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EE447DC-C366-43C5-A0A8-285D4A3F86BE}"/>
                  </a:ext>
                </a:extLst>
              </p:cNvPr>
              <p:cNvSpPr txBox="1"/>
              <p:nvPr/>
            </p:nvSpPr>
            <p:spPr>
              <a:xfrm>
                <a:off x="6775122" y="30925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C81594-566F-4BAD-9BAD-8D413AF91D6F}"/>
                  </a:ext>
                </a:extLst>
              </p:cNvPr>
              <p:cNvSpPr txBox="1"/>
              <p:nvPr/>
            </p:nvSpPr>
            <p:spPr>
              <a:xfrm>
                <a:off x="6824572" y="348391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CF78E2C-9142-4000-84AA-AF4057B0FD8E}"/>
                  </a:ext>
                </a:extLst>
              </p:cNvPr>
              <p:cNvSpPr/>
              <p:nvPr/>
            </p:nvSpPr>
            <p:spPr>
              <a:xfrm>
                <a:off x="7940965" y="2791642"/>
                <a:ext cx="436326" cy="16108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158782-8F25-4F36-89CA-CC3C31494752}"/>
                  </a:ext>
                </a:extLst>
              </p:cNvPr>
              <p:cNvSpPr txBox="1"/>
              <p:nvPr/>
            </p:nvSpPr>
            <p:spPr>
              <a:xfrm>
                <a:off x="7642933" y="2075222"/>
                <a:ext cx="1031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Name </a:t>
                </a:r>
              </a:p>
              <a:p>
                <a:pPr algn="ctr"/>
                <a:r>
                  <a:rPr lang="en-US" dirty="0"/>
                  <a:t>Checking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9FCBC9B-C493-4103-8652-9562BCC3CA92}"/>
                  </a:ext>
                </a:extLst>
              </p:cNvPr>
              <p:cNvSpPr/>
              <p:nvPr/>
            </p:nvSpPr>
            <p:spPr>
              <a:xfrm>
                <a:off x="9092370" y="2802147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3C760A8-4E88-4694-9A88-D4844ED837D9}"/>
                  </a:ext>
                </a:extLst>
              </p:cNvPr>
              <p:cNvSpPr txBox="1"/>
              <p:nvPr/>
            </p:nvSpPr>
            <p:spPr>
              <a:xfrm>
                <a:off x="8878457" y="2083417"/>
                <a:ext cx="833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Final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E571D84-CEF9-44E4-918E-928EE66F0D1E}"/>
                  </a:ext>
                </a:extLst>
              </p:cNvPr>
              <p:cNvSpPr txBox="1"/>
              <p:nvPr/>
            </p:nvSpPr>
            <p:spPr>
              <a:xfrm>
                <a:off x="9047761" y="278282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N1*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D3E74E-0589-48E3-AC29-961EE2F0B505}"/>
                  </a:ext>
                </a:extLst>
              </p:cNvPr>
              <p:cNvSpPr txBox="1"/>
              <p:nvPr/>
            </p:nvSpPr>
            <p:spPr>
              <a:xfrm>
                <a:off x="9062309" y="310303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N2*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666038-EC46-41C0-BF89-0765A61BCBEC}"/>
                  </a:ext>
                </a:extLst>
              </p:cNvPr>
              <p:cNvSpPr txBox="1"/>
              <p:nvPr/>
            </p:nvSpPr>
            <p:spPr>
              <a:xfrm>
                <a:off x="9138851" y="349442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01CDFBA-42AB-4579-9B72-EE3F9FD1A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4147" y="3597077"/>
                <a:ext cx="3716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3D7EB43-99AE-44CD-B9BE-5B1110E9CC4A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6047623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90E58B6-7263-43D0-B894-2EEEE0347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4935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4A49520-9B24-4318-82EE-B3288907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7291" y="3607582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64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r1(6)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13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387</Words>
  <Application>Microsoft Office PowerPoint</Application>
  <PresentationFormat>Widescreen</PresentationFormat>
  <Paragraphs>271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99</cp:revision>
  <dcterms:created xsi:type="dcterms:W3CDTF">2022-04-20T21:31:02Z</dcterms:created>
  <dcterms:modified xsi:type="dcterms:W3CDTF">2023-01-31T20:48:44Z</dcterms:modified>
</cp:coreProperties>
</file>