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BB2-E7A3-FA4D-A2C8-36BADAAF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258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Yi Li</cp:lastModifiedBy>
  <cp:revision>87</cp:revision>
  <dcterms:created xsi:type="dcterms:W3CDTF">2022-04-20T21:31:02Z</dcterms:created>
  <dcterms:modified xsi:type="dcterms:W3CDTF">2023-01-30T15:48:48Z</dcterms:modified>
</cp:coreProperties>
</file>