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9B76-6DB6-400B-8268-D21D6246F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C6C4D-565F-4C36-B4EF-4E2ED0701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C145-5FBC-49CF-888E-383E091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4E42-82D9-4530-99B6-6364E2B7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9A99-83F1-4609-BEDB-24B676D5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5006-0576-4D95-AF1A-6196475D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E19A-144D-422C-933C-77BBB1CA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DF8C-7F7F-4517-B04F-8E8A781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489F-9384-4911-BFBC-DE680D41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2FAD-B4C6-4D7A-BE36-8C656941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D4972-4712-4109-8523-293ED19E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7B412-597E-4942-8B74-B67C0106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07C3-C923-4DC1-93B8-418BCD6C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03C2-6B48-4361-BF38-D720F2BE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D80F-4910-4209-B847-5D34C488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A485-E2C6-4D5E-9094-0CF7F16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417A-6CAA-4F30-A32C-FB20592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C317-2966-407F-B546-8BFFBC1D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975E-8F39-4075-B2FB-74F5D77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8EA5-9470-44F2-899C-FB2B2C5F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B73C-87B2-46E9-B2E9-56FF13C7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7F39-B4FA-4917-BDD2-7D8A3DD9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4B85-45C1-4EB5-A4A5-A4FBA8C1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676E-B9DE-4EAC-B9F6-04936083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CEAB-6AD9-4A6C-9D2E-54C54CA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22D9-F273-475C-9A84-A8DDE207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E203-D0D8-43DA-BCBF-43642945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7EC6E-BFC7-48F6-AB21-3F38C365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6F7F-48DD-468F-A22F-0FC70B09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457D-3447-4C82-94B7-FD183128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F789E-CA92-4378-B0E3-DA1894F3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8139-F9FD-4462-9D30-F45CFAA7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0F06-2A9D-445A-934A-E84C7197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0223B-45E4-41EA-AC22-32DEF293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82384-7D42-4A2C-9F24-C8013696C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B242-2BC8-447F-91DC-CBEF049F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9F6F9-ED31-4F80-BDA1-AC32318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2791-6690-43AA-95F2-4DD15160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45589-3A8C-48CE-9FDA-66D090B5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B8B2-24A2-467A-90C1-FD46D7C1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F2340-97D1-4E9E-94F5-F25B01D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C6F56-B1D5-4872-AD49-396CD723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00765-C9CE-47A6-ADC6-CC904D91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4AC42-1D03-4D03-927E-B233A5C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562AB-A872-4F2D-AD48-3583800C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4EF4-43E3-4178-9C6E-DEF5F684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BCCA-5890-443F-ADA6-2B634171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9448-4336-4664-9A3D-A645018D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F46A8-6FFC-4635-8807-98634195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9D63-F668-4B2D-8E8A-B957DBD3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7BD8-8D8E-46FB-A3B5-7746A18F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0EB99-4E0B-4D76-BB51-4D4E09C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850E-66A9-46B4-A224-D01B0F3A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0EEA1-6FB5-43DD-97FD-98CE8CDCD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6FE07-FA7A-43FB-8F3B-18B8B108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2C95-D50B-428F-B775-7075216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BE0F-3444-41AC-AFE4-20EDC945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9E394-8BB3-4A64-8F00-5A67184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07CD9-0EB9-4CA9-88C1-CFDC4BD4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D611-27D7-449F-8AB8-C38B7A49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194-EC7D-47AA-89E0-771FC2C2C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F307-EB09-4B6C-AE6A-0B77EE82744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0C90-0E17-4E71-9B98-C990D7AFD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BFEC-70D3-4756-A4CD-712CAD948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A1F7-47FA-4FCB-9A6D-B3505EF2D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E326B-2DC0-45F6-A951-3D2BACC69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95674" y="2270503"/>
            <a:ext cx="160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with Minified Method 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466087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Type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864365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92952" y="2519643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F5A353-F573-4AFF-96E6-0186C11E7D23}"/>
              </a:ext>
            </a:extLst>
          </p:cNvPr>
          <p:cNvCxnSpPr>
            <a:cxnSpLocks/>
            <a:stCxn id="35" idx="1"/>
            <a:endCxn id="32" idx="3"/>
          </p:cNvCxnSpPr>
          <p:nvPr/>
        </p:nvCxnSpPr>
        <p:spPr>
          <a:xfrm flipH="1">
            <a:off x="7962865" y="2449286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63BE72-1447-4904-B141-8522C6A17561}"/>
              </a:ext>
            </a:extLst>
          </p:cNvPr>
          <p:cNvCxnSpPr>
            <a:cxnSpLocks/>
            <a:stCxn id="36" idx="1"/>
            <a:endCxn id="33" idx="3"/>
          </p:cNvCxnSpPr>
          <p:nvPr/>
        </p:nvCxnSpPr>
        <p:spPr>
          <a:xfrm flipH="1">
            <a:off x="7962865" y="4815113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95674" y="2270503"/>
            <a:ext cx="160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with Minified Method 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35178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Type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05751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92952" y="2519643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F5A353-F573-4AFF-96E6-0186C11E7D2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63BE72-1447-4904-B141-8522C6A1756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羿 李</cp:lastModifiedBy>
  <cp:revision>1</cp:revision>
  <dcterms:created xsi:type="dcterms:W3CDTF">2022-04-20T21:31:02Z</dcterms:created>
  <dcterms:modified xsi:type="dcterms:W3CDTF">2022-04-20T22:35:34Z</dcterms:modified>
</cp:coreProperties>
</file>