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F39E4-A527-A537-37EE-E2BFE4460FD6}"/>
              </a:ext>
            </a:extLst>
          </p:cNvPr>
          <p:cNvSpPr/>
          <p:nvPr/>
        </p:nvSpPr>
        <p:spPr>
          <a:xfrm>
            <a:off x="5692879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p1(5)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622FB-C5D6-F4AB-5801-8C37CCCB7536}"/>
              </a:ext>
            </a:extLst>
          </p:cNvPr>
          <p:cNvSpPr/>
          <p:nvPr/>
        </p:nvSpPr>
        <p:spPr>
          <a:xfrm>
            <a:off x="3244645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m1(7)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m2(10)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r1(7)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563E3-25BC-631C-B762-DBF1A110F2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00801" y="4122627"/>
            <a:ext cx="0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998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41A009D-CCF4-4AE8-90A7-7D679C18D864}"/>
              </a:ext>
            </a:extLst>
          </p:cNvPr>
          <p:cNvSpPr/>
          <p:nvPr/>
        </p:nvSpPr>
        <p:spPr>
          <a:xfrm>
            <a:off x="5904614" y="917447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E2D57-55B9-4967-9CDC-033DD1C8D2D5}"/>
              </a:ext>
            </a:extLst>
          </p:cNvPr>
          <p:cNvSpPr txBox="1"/>
          <p:nvPr/>
        </p:nvSpPr>
        <p:spPr>
          <a:xfrm>
            <a:off x="5891193" y="8387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D25D3-BDFF-4E31-B832-03CAF760AE35}"/>
              </a:ext>
            </a:extLst>
          </p:cNvPr>
          <p:cNvSpPr/>
          <p:nvPr/>
        </p:nvSpPr>
        <p:spPr>
          <a:xfrm>
            <a:off x="5904614" y="3187222"/>
            <a:ext cx="276446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1999-8B24-454A-A6A1-10C85A1690EA}"/>
              </a:ext>
            </a:extLst>
          </p:cNvPr>
          <p:cNvSpPr txBox="1"/>
          <p:nvPr/>
        </p:nvSpPr>
        <p:spPr>
          <a:xfrm>
            <a:off x="5910429" y="31085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1176C2-BE8C-4BD1-8B73-012FC9358E39}"/>
              </a:ext>
            </a:extLst>
          </p:cNvPr>
          <p:cNvSpPr/>
          <p:nvPr/>
        </p:nvSpPr>
        <p:spPr>
          <a:xfrm>
            <a:off x="5904614" y="191031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FB4F1-888A-47F7-B0B3-AC5A82C9E769}"/>
              </a:ext>
            </a:extLst>
          </p:cNvPr>
          <p:cNvSpPr txBox="1"/>
          <p:nvPr/>
        </p:nvSpPr>
        <p:spPr>
          <a:xfrm>
            <a:off x="6175245" y="1846522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getRangeAt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94B008-A9A8-4681-ABE1-672081552765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6042837" y="2200940"/>
            <a:ext cx="0" cy="9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F54D93-FA01-4EDE-85CE-6C6D5718ABE7}"/>
              </a:ext>
            </a:extLst>
          </p:cNvPr>
          <p:cNvSpPr txBox="1"/>
          <p:nvPr/>
        </p:nvSpPr>
        <p:spPr>
          <a:xfrm>
            <a:off x="6044631" y="24381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F2E51E-4819-4BA1-A8D4-21BA44333C3E}"/>
              </a:ext>
            </a:extLst>
          </p:cNvPr>
          <p:cNvSpPr/>
          <p:nvPr/>
        </p:nvSpPr>
        <p:spPr>
          <a:xfrm>
            <a:off x="7459956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38770-F1E1-4F0C-97F3-6C5A6BDAEFBE}"/>
              </a:ext>
            </a:extLst>
          </p:cNvPr>
          <p:cNvSpPr txBox="1"/>
          <p:nvPr/>
        </p:nvSpPr>
        <p:spPr>
          <a:xfrm>
            <a:off x="7730587" y="3108513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cloneRange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008063-D27E-4B3B-8217-16800FD12826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 flipV="1">
            <a:off x="6181060" y="3317620"/>
            <a:ext cx="1278896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C06831-FE1A-4F42-A0D4-EC631518925A}"/>
              </a:ext>
            </a:extLst>
          </p:cNvPr>
          <p:cNvSpPr txBox="1"/>
          <p:nvPr/>
        </p:nvSpPr>
        <p:spPr>
          <a:xfrm>
            <a:off x="6348644" y="300255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CAB60C-D950-4FCE-A599-A74EB7916126}"/>
              </a:ext>
            </a:extLst>
          </p:cNvPr>
          <p:cNvSpPr/>
          <p:nvPr/>
        </p:nvSpPr>
        <p:spPr>
          <a:xfrm>
            <a:off x="7459956" y="2324749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239A9-C78C-4A45-8353-ADE472E40C9F}"/>
              </a:ext>
            </a:extLst>
          </p:cNvPr>
          <p:cNvSpPr txBox="1"/>
          <p:nvPr/>
        </p:nvSpPr>
        <p:spPr>
          <a:xfrm>
            <a:off x="7407380" y="1949376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DDF4C7-98F3-491F-85FA-FCA48197D37E}"/>
              </a:ext>
            </a:extLst>
          </p:cNvPr>
          <p:cNvCxnSpPr>
            <a:cxnSpLocks/>
            <a:stCxn id="4" idx="7"/>
            <a:endCxn id="35" idx="3"/>
          </p:cNvCxnSpPr>
          <p:nvPr/>
        </p:nvCxnSpPr>
        <p:spPr>
          <a:xfrm flipV="1">
            <a:off x="6140575" y="2572811"/>
            <a:ext cx="1359866" cy="65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6C10DE-2989-4A98-90DB-CFDAF6B9D6E5}"/>
              </a:ext>
            </a:extLst>
          </p:cNvPr>
          <p:cNvSpPr/>
          <p:nvPr/>
        </p:nvSpPr>
        <p:spPr>
          <a:xfrm>
            <a:off x="7449633" y="401986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15BFE-9922-4699-AC61-B0B4A748E280}"/>
              </a:ext>
            </a:extLst>
          </p:cNvPr>
          <p:cNvSpPr txBox="1"/>
          <p:nvPr/>
        </p:nvSpPr>
        <p:spPr>
          <a:xfrm>
            <a:off x="7720264" y="3956072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doesRangeStartWithImages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127386-623A-46B3-9099-55BFA6ED8F9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40575" y="3420371"/>
            <a:ext cx="1349543" cy="6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6D5277-46FF-41E6-8D28-9856E1FD7F49}"/>
              </a:ext>
            </a:extLst>
          </p:cNvPr>
          <p:cNvSpPr txBox="1"/>
          <p:nvPr/>
        </p:nvSpPr>
        <p:spPr>
          <a:xfrm>
            <a:off x="6690240" y="34329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D2997D-B707-48EC-B38E-17304E6DF393}"/>
              </a:ext>
            </a:extLst>
          </p:cNvPr>
          <p:cNvSpPr/>
          <p:nvPr/>
        </p:nvSpPr>
        <p:spPr>
          <a:xfrm>
            <a:off x="5904614" y="431681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67939-8F10-42CD-8236-D296E0AFC465}"/>
              </a:ext>
            </a:extLst>
          </p:cNvPr>
          <p:cNvSpPr txBox="1"/>
          <p:nvPr/>
        </p:nvSpPr>
        <p:spPr>
          <a:xfrm>
            <a:off x="6175245" y="4253016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endContainer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270AC6-4FBD-4C89-963B-70215110D101}"/>
              </a:ext>
            </a:extLst>
          </p:cNvPr>
          <p:cNvSpPr/>
          <p:nvPr/>
        </p:nvSpPr>
        <p:spPr>
          <a:xfrm>
            <a:off x="4604145" y="393619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B7D10-C817-4621-8092-9796E033FE01}"/>
              </a:ext>
            </a:extLst>
          </p:cNvPr>
          <p:cNvSpPr txBox="1"/>
          <p:nvPr/>
        </p:nvSpPr>
        <p:spPr>
          <a:xfrm>
            <a:off x="3921168" y="4223188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startContainer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41A98E-69B2-499E-B768-CC7BFB5C9393}"/>
              </a:ext>
            </a:extLst>
          </p:cNvPr>
          <p:cNvSpPr/>
          <p:nvPr/>
        </p:nvSpPr>
        <p:spPr>
          <a:xfrm>
            <a:off x="460414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B5E5E-224C-4EC3-8C11-655E64AF0245}"/>
              </a:ext>
            </a:extLst>
          </p:cNvPr>
          <p:cNvSpPr txBox="1"/>
          <p:nvPr/>
        </p:nvSpPr>
        <p:spPr>
          <a:xfrm>
            <a:off x="4188871" y="342037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endOffset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F75E40-B8A6-4566-A3D1-C685B2AF9804}"/>
              </a:ext>
            </a:extLst>
          </p:cNvPr>
          <p:cNvSpPr/>
          <p:nvPr/>
        </p:nvSpPr>
        <p:spPr>
          <a:xfrm>
            <a:off x="4599233" y="222814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9CE67-144A-42EF-BBBE-C7BA9195859B}"/>
              </a:ext>
            </a:extLst>
          </p:cNvPr>
          <p:cNvSpPr txBox="1"/>
          <p:nvPr/>
        </p:nvSpPr>
        <p:spPr>
          <a:xfrm>
            <a:off x="4089916" y="187096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startOffset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B5AE9C-69A0-425B-9638-936D128C07FE}"/>
              </a:ext>
            </a:extLst>
          </p:cNvPr>
          <p:cNvCxnSpPr>
            <a:stCxn id="5" idx="1"/>
            <a:endCxn id="57" idx="5"/>
          </p:cNvCxnSpPr>
          <p:nvPr/>
        </p:nvCxnSpPr>
        <p:spPr>
          <a:xfrm flipH="1" flipV="1">
            <a:off x="4835194" y="2476203"/>
            <a:ext cx="1075235" cy="81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B3E1BD-F162-45DA-9A5B-26C40042EC4F}"/>
              </a:ext>
            </a:extLst>
          </p:cNvPr>
          <p:cNvCxnSpPr>
            <a:stCxn id="4" idx="2"/>
            <a:endCxn id="55" idx="6"/>
          </p:cNvCxnSpPr>
          <p:nvPr/>
        </p:nvCxnSpPr>
        <p:spPr>
          <a:xfrm flipH="1" flipV="1">
            <a:off x="4880591" y="3317620"/>
            <a:ext cx="1024023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19DB3D-AE12-4EF5-91D6-DBFFE47811A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4840106" y="3405457"/>
            <a:ext cx="1070323" cy="57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BFF070-15F8-46F2-B5DC-9BC1EF83F916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6042837" y="3477845"/>
            <a:ext cx="0" cy="83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1F1E3E7-E172-48AE-A45D-6D59FAA11199}"/>
              </a:ext>
            </a:extLst>
          </p:cNvPr>
          <p:cNvSpPr txBox="1"/>
          <p:nvPr/>
        </p:nvSpPr>
        <p:spPr>
          <a:xfrm>
            <a:off x="5082363" y="2441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773C83-A17F-472C-981E-0AD8B478EF59}"/>
              </a:ext>
            </a:extLst>
          </p:cNvPr>
          <p:cNvSpPr txBox="1"/>
          <p:nvPr/>
        </p:nvSpPr>
        <p:spPr>
          <a:xfrm>
            <a:off x="4936768" y="2986886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60C07D-E026-48F6-8AF5-60B85A754924}"/>
              </a:ext>
            </a:extLst>
          </p:cNvPr>
          <p:cNvSpPr txBox="1"/>
          <p:nvPr/>
        </p:nvSpPr>
        <p:spPr>
          <a:xfrm>
            <a:off x="5113989" y="3678284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853F62-36AB-4924-A94F-3ABDEAECA05B}"/>
              </a:ext>
            </a:extLst>
          </p:cNvPr>
          <p:cNvSpPr txBox="1"/>
          <p:nvPr/>
        </p:nvSpPr>
        <p:spPr>
          <a:xfrm>
            <a:off x="6013218" y="380929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5D1AE4-7699-49CA-BC22-50BA7EBB418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42837" y="1208070"/>
            <a:ext cx="0" cy="70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BE364D-3E60-4446-B0AD-6D7FC9530849}"/>
              </a:ext>
            </a:extLst>
          </p:cNvPr>
          <p:cNvSpPr txBox="1"/>
          <p:nvPr/>
        </p:nvSpPr>
        <p:spPr>
          <a:xfrm>
            <a:off x="6013146" y="1277484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770BB-5D5E-48FA-886B-C7F7DC6C5BA7}"/>
              </a:ext>
            </a:extLst>
          </p:cNvPr>
          <p:cNvSpPr/>
          <p:nvPr/>
        </p:nvSpPr>
        <p:spPr>
          <a:xfrm>
            <a:off x="7449633" y="878092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C27B3D-6A1C-42B5-9888-8E527802DA4F}"/>
              </a:ext>
            </a:extLst>
          </p:cNvPr>
          <p:cNvSpPr txBox="1"/>
          <p:nvPr/>
        </p:nvSpPr>
        <p:spPr>
          <a:xfrm>
            <a:off x="7720264" y="76531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getSelection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80F9011-F3E3-4CF5-88A6-A66647427ECC}"/>
              </a:ext>
            </a:extLst>
          </p:cNvPr>
          <p:cNvCxnSpPr>
            <a:cxnSpLocks/>
            <a:stCxn id="13" idx="3"/>
            <a:endCxn id="78" idx="2"/>
          </p:cNvCxnSpPr>
          <p:nvPr/>
        </p:nvCxnSpPr>
        <p:spPr>
          <a:xfrm>
            <a:off x="6194481" y="1023404"/>
            <a:ext cx="125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5ED0C9-49EA-4724-BC7A-381C960F09A4}"/>
              </a:ext>
            </a:extLst>
          </p:cNvPr>
          <p:cNvSpPr txBox="1"/>
          <p:nvPr/>
        </p:nvSpPr>
        <p:spPr>
          <a:xfrm>
            <a:off x="6441211" y="7139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D835CF-E688-4BD7-BBCF-DBC635A86F98}"/>
              </a:ext>
            </a:extLst>
          </p:cNvPr>
          <p:cNvSpPr/>
          <p:nvPr/>
        </p:nvSpPr>
        <p:spPr>
          <a:xfrm>
            <a:off x="4585812" y="878093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A5755D-A074-4F3D-8647-DEA3A2E66273}"/>
              </a:ext>
            </a:extLst>
          </p:cNvPr>
          <p:cNvSpPr txBox="1"/>
          <p:nvPr/>
        </p:nvSpPr>
        <p:spPr>
          <a:xfrm>
            <a:off x="4239879" y="1122042"/>
            <a:ext cx="12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rangeCount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C8C798-F8B0-49A8-8CF0-D2CD018FF44E}"/>
              </a:ext>
            </a:extLst>
          </p:cNvPr>
          <p:cNvCxnSpPr>
            <a:cxnSpLocks/>
            <a:stCxn id="13" idx="1"/>
            <a:endCxn id="93" idx="6"/>
          </p:cNvCxnSpPr>
          <p:nvPr/>
        </p:nvCxnSpPr>
        <p:spPr>
          <a:xfrm flipH="1">
            <a:off x="4862258" y="1023404"/>
            <a:ext cx="10289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E5CC4DD-7F56-44AC-BC56-327B814DBBCB}"/>
              </a:ext>
            </a:extLst>
          </p:cNvPr>
          <p:cNvSpPr txBox="1"/>
          <p:nvPr/>
        </p:nvSpPr>
        <p:spPr>
          <a:xfrm>
            <a:off x="4987776" y="68855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77526A-9863-4C76-81DF-5542D9C22A4B}"/>
              </a:ext>
            </a:extLst>
          </p:cNvPr>
          <p:cNvSpPr/>
          <p:nvPr/>
        </p:nvSpPr>
        <p:spPr>
          <a:xfrm>
            <a:off x="9183376" y="2339663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031C8F-DB74-4814-BF20-EA07C704CF41}"/>
              </a:ext>
            </a:extLst>
          </p:cNvPr>
          <p:cNvSpPr txBox="1"/>
          <p:nvPr/>
        </p:nvSpPr>
        <p:spPr>
          <a:xfrm>
            <a:off x="9156534" y="22855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927540-6360-41E2-B40F-57A522E0CA93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695917" y="2548570"/>
            <a:ext cx="1487459" cy="6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75B13CE-03DB-40F8-B248-5424810404BD}"/>
              </a:ext>
            </a:extLst>
          </p:cNvPr>
          <p:cNvSpPr txBox="1"/>
          <p:nvPr/>
        </p:nvSpPr>
        <p:spPr>
          <a:xfrm>
            <a:off x="7890342" y="25093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2DDDF41-4895-41AE-8366-B1290CD1A24E}"/>
              </a:ext>
            </a:extLst>
          </p:cNvPr>
          <p:cNvCxnSpPr>
            <a:stCxn id="110" idx="1"/>
            <a:endCxn id="35" idx="6"/>
          </p:cNvCxnSpPr>
          <p:nvPr/>
        </p:nvCxnSpPr>
        <p:spPr>
          <a:xfrm flipH="1" flipV="1">
            <a:off x="7736402" y="2470061"/>
            <a:ext cx="1420132" cy="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6B3A1FC-D10D-4F84-A152-1F0B8AF9DDF7}"/>
              </a:ext>
            </a:extLst>
          </p:cNvPr>
          <p:cNvSpPr txBox="1"/>
          <p:nvPr/>
        </p:nvSpPr>
        <p:spPr>
          <a:xfrm>
            <a:off x="7979871" y="2158283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74E2AB-D7E2-491C-BB83-8B283A8ECE1C}"/>
              </a:ext>
            </a:extLst>
          </p:cNvPr>
          <p:cNvSpPr/>
          <p:nvPr/>
        </p:nvSpPr>
        <p:spPr>
          <a:xfrm>
            <a:off x="9169955" y="1402164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49F46-7BC4-4076-B81F-1E202BF7B5B4}"/>
              </a:ext>
            </a:extLst>
          </p:cNvPr>
          <p:cNvSpPr txBox="1"/>
          <p:nvPr/>
        </p:nvSpPr>
        <p:spPr>
          <a:xfrm>
            <a:off x="8276826" y="106491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selectNodeContents</a:t>
            </a:r>
            <a:endParaRPr 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FE044D-9A14-45D4-9285-2F6504308D48}"/>
              </a:ext>
            </a:extLst>
          </p:cNvPr>
          <p:cNvCxnSpPr>
            <a:stCxn id="119" idx="4"/>
            <a:endCxn id="109" idx="0"/>
          </p:cNvCxnSpPr>
          <p:nvPr/>
        </p:nvCxnSpPr>
        <p:spPr>
          <a:xfrm>
            <a:off x="9308178" y="1692788"/>
            <a:ext cx="6711" cy="64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483A5A2-C8DF-4627-8D84-959035CB1914}"/>
              </a:ext>
            </a:extLst>
          </p:cNvPr>
          <p:cNvSpPr/>
          <p:nvPr/>
        </p:nvSpPr>
        <p:spPr>
          <a:xfrm>
            <a:off x="916995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E90963-09F0-49E5-8821-F2717CE9D270}"/>
              </a:ext>
            </a:extLst>
          </p:cNvPr>
          <p:cNvSpPr txBox="1"/>
          <p:nvPr/>
        </p:nvSpPr>
        <p:spPr>
          <a:xfrm>
            <a:off x="9454007" y="3105324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setEnd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9350D5-4A46-42C7-9ED7-731AE5611AEF}"/>
              </a:ext>
            </a:extLst>
          </p:cNvPr>
          <p:cNvCxnSpPr>
            <a:cxnSpLocks/>
            <a:stCxn id="110" idx="2"/>
            <a:endCxn id="138" idx="0"/>
          </p:cNvCxnSpPr>
          <p:nvPr/>
        </p:nvCxnSpPr>
        <p:spPr>
          <a:xfrm>
            <a:off x="9308178" y="2654926"/>
            <a:ext cx="0" cy="51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9D43F27-C752-4F33-A38C-96B34CFA4F63}"/>
              </a:ext>
            </a:extLst>
          </p:cNvPr>
          <p:cNvSpPr txBox="1"/>
          <p:nvPr/>
        </p:nvSpPr>
        <p:spPr>
          <a:xfrm>
            <a:off x="9290114" y="2630035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57DC1E7-3FC6-490D-89CB-46AD53E2BA63}"/>
              </a:ext>
            </a:extLst>
          </p:cNvPr>
          <p:cNvCxnSpPr>
            <a:cxnSpLocks/>
          </p:cNvCxnSpPr>
          <p:nvPr/>
        </p:nvCxnSpPr>
        <p:spPr>
          <a:xfrm flipV="1">
            <a:off x="9432528" y="1673054"/>
            <a:ext cx="632645" cy="7170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DCC4A4-D736-4524-BF07-6A94355BE443}"/>
              </a:ext>
            </a:extLst>
          </p:cNvPr>
          <p:cNvCxnSpPr>
            <a:cxnSpLocks/>
          </p:cNvCxnSpPr>
          <p:nvPr/>
        </p:nvCxnSpPr>
        <p:spPr>
          <a:xfrm flipH="1">
            <a:off x="5504027" y="1195676"/>
            <a:ext cx="414009" cy="64171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068341" y="1700669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412474" y="1728792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-72165" y="2483505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Code</a:t>
            </a:r>
          </a:p>
        </p:txBody>
      </p:sp>
    </p:spTree>
    <p:extLst>
      <p:ext uri="{BB962C8B-B14F-4D97-AF65-F5344CB8AC3E}">
        <p14:creationId xmlns:p14="http://schemas.microsoft.com/office/powerpoint/2010/main" val="29652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2529431" y="1511223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21787" y="4558660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88821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3133717" y="1594384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46480" y="4585303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Generation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4D2E26-74CA-0915-2DB2-61A0EC96321B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27308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8743-4E9B-2B5B-CDB4-8CC1661C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36"/>
            <a:ext cx="10515600" cy="1325563"/>
          </a:xfrm>
        </p:spPr>
        <p:txBody>
          <a:bodyPr/>
          <a:lstStyle/>
          <a:p>
            <a:r>
              <a:rPr lang="en-US" dirty="0"/>
              <a:t>Type Dependency Graph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F39E4-A527-A537-37EE-E2BFE4460FD6}"/>
              </a:ext>
            </a:extLst>
          </p:cNvPr>
          <p:cNvSpPr/>
          <p:nvPr/>
        </p:nvSpPr>
        <p:spPr>
          <a:xfrm>
            <a:off x="5692879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p1(5)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622FB-C5D6-F4AB-5801-8C37CCCB7536}"/>
              </a:ext>
            </a:extLst>
          </p:cNvPr>
          <p:cNvSpPr/>
          <p:nvPr/>
        </p:nvSpPr>
        <p:spPr>
          <a:xfrm>
            <a:off x="3244645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m1(7)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m2(10)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r1(7)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563E3-25BC-631C-B762-DBF1A110F2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00801" y="4122627"/>
            <a:ext cx="0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90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294</Words>
  <Application>Microsoft Office PowerPoint</Application>
  <PresentationFormat>Widescreen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Dependency Graph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88</cp:revision>
  <dcterms:created xsi:type="dcterms:W3CDTF">2022-04-20T21:31:02Z</dcterms:created>
  <dcterms:modified xsi:type="dcterms:W3CDTF">2023-01-30T16:21:31Z</dcterms:modified>
</cp:coreProperties>
</file>