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9B76-6DB6-400B-8268-D21D6246F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C6C4D-565F-4C36-B4EF-4E2ED0701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8C145-5FBC-49CF-888E-383E091C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4E42-82D9-4530-99B6-6364E2B7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9A99-83F1-4609-BEDB-24B676D5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0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5006-0576-4D95-AF1A-6196475D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DE19A-144D-422C-933C-77BBB1CA5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5DF8C-7F7F-4517-B04F-8E8A7810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489F-9384-4911-BFBC-DE680D41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C2FAD-B4C6-4D7A-BE36-8C656941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D4972-4712-4109-8523-293ED19E1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7B412-597E-4942-8B74-B67C01062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07C3-C923-4DC1-93B8-418BCD6C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03C2-6B48-4361-BF38-D720F2BE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D80F-4910-4209-B847-5D34C488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A485-E2C6-4D5E-9094-0CF7F16F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417A-6CAA-4F30-A32C-FB20592E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C317-2966-407F-B546-8BFFBC1D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975E-8F39-4075-B2FB-74F5D770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8EA5-9470-44F2-899C-FB2B2C5F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3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B73C-87B2-46E9-B2E9-56FF13C7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97F39-B4FA-4917-BDD2-7D8A3DD9D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4B85-45C1-4EB5-A4A5-A4FBA8C1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D676E-B9DE-4EAC-B9F6-04936083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CEAB-6AD9-4A6C-9D2E-54C54CAE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22D9-F273-475C-9A84-A8DDE207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E203-D0D8-43DA-BCBF-43642945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7EC6E-BFC7-48F6-AB21-3F38C3651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86F7F-48DD-468F-A22F-0FC70B09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457D-3447-4C82-94B7-FD183128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F789E-CA92-4378-B0E3-DA1894F3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8139-F9FD-4462-9D30-F45CFAA7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0F06-2A9D-445A-934A-E84C71979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0223B-45E4-41EA-AC22-32DEF293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82384-7D42-4A2C-9F24-C8013696C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4B242-2BC8-447F-91DC-CBEF049F4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9F6F9-ED31-4F80-BDA1-AC323182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12791-6690-43AA-95F2-4DD15160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45589-3A8C-48CE-9FDA-66D090B5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B8B2-24A2-467A-90C1-FD46D7C1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F2340-97D1-4E9E-94F5-F25B01D2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C6F56-B1D5-4872-AD49-396CD723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00765-C9CE-47A6-ADC6-CC904D91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4AC42-1D03-4D03-927E-B233A5C0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562AB-A872-4F2D-AD48-3583800C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4EF4-43E3-4178-9C6E-DEF5F684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BCCA-5890-443F-ADA6-2B634171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9448-4336-4664-9A3D-A645018D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F46A8-6FFC-4635-8807-986341952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9D63-F668-4B2D-8E8A-B957DBD3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27BD8-8D8E-46FB-A3B5-7746A18F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0EB99-4E0B-4D76-BB51-4D4E09C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850E-66A9-46B4-A224-D01B0F3A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0EEA1-6FB5-43DD-97FD-98CE8CDCD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6FE07-FA7A-43FB-8F3B-18B8B108F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02C95-D50B-428F-B775-7075216F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BE0F-3444-41AC-AFE4-20EDC945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9E394-8BB3-4A64-8F00-5A671848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07CD9-0EB9-4CA9-88C1-CFDC4BD4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D611-27D7-449F-8AB8-C38B7A49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D194-EC7D-47AA-89E0-771FC2C2C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F307-EB09-4B6C-AE6A-0B77EE82744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0C90-0E17-4E71-9B98-C990D7AFD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BFEC-70D3-4756-A4CD-712CAD948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A1F7-47FA-4FCB-9A6D-B3505EF2D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E326B-2DC0-45F6-A951-3D2BACC69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1F39E4-A527-A537-37EE-E2BFE4460FD6}"/>
              </a:ext>
            </a:extLst>
          </p:cNvPr>
          <p:cNvSpPr/>
          <p:nvPr/>
        </p:nvSpPr>
        <p:spPr>
          <a:xfrm>
            <a:off x="5692879" y="333410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p1(5)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8073A7-2ECF-864D-99C4-2740AF3D0DFF}"/>
              </a:ext>
            </a:extLst>
          </p:cNvPr>
          <p:cNvSpPr/>
          <p:nvPr/>
        </p:nvSpPr>
        <p:spPr>
          <a:xfrm>
            <a:off x="5692879" y="4402112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Dict_write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A8187A-E841-1A68-C629-F4FD6B5D709F}"/>
              </a:ext>
            </a:extLst>
          </p:cNvPr>
          <p:cNvSpPr/>
          <p:nvPr/>
        </p:nvSpPr>
        <p:spPr>
          <a:xfrm>
            <a:off x="5692879" y="546667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p2(11)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[str, int]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E622FB-C5D6-F4AB-5801-8C37CCCB7536}"/>
              </a:ext>
            </a:extLst>
          </p:cNvPr>
          <p:cNvSpPr/>
          <p:nvPr/>
        </p:nvSpPr>
        <p:spPr>
          <a:xfrm>
            <a:off x="3244645" y="120153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m1(7)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Unknown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84499C-CDCB-8283-25E3-8FED0644EFE1}"/>
              </a:ext>
            </a:extLst>
          </p:cNvPr>
          <p:cNvSpPr/>
          <p:nvPr/>
        </p:nvSpPr>
        <p:spPr>
          <a:xfrm>
            <a:off x="3244645" y="226782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length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154D63-5599-EFF9-279F-44BCDE312A73}"/>
              </a:ext>
            </a:extLst>
          </p:cNvPr>
          <p:cNvSpPr/>
          <p:nvPr/>
        </p:nvSpPr>
        <p:spPr>
          <a:xfrm>
            <a:off x="3244645" y="333410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m2(10)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C8FAE7-9A81-B63B-28BD-0958BACC848E}"/>
              </a:ext>
            </a:extLst>
          </p:cNvPr>
          <p:cNvSpPr/>
          <p:nvPr/>
        </p:nvSpPr>
        <p:spPr>
          <a:xfrm>
            <a:off x="7897760" y="13525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</a:t>
            </a:r>
            <a:r>
              <a:rPr lang="en-US" altLang="zh-CN" dirty="0" err="1">
                <a:solidFill>
                  <a:schemeClr val="tx1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77DAC0-99AD-381E-322C-9B79A30F310C}"/>
              </a:ext>
            </a:extLst>
          </p:cNvPr>
          <p:cNvSpPr/>
          <p:nvPr/>
        </p:nvSpPr>
        <p:spPr>
          <a:xfrm>
            <a:off x="7897760" y="120153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r1(7)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168E16-F256-6847-3150-03777B2E61A3}"/>
              </a:ext>
            </a:extLst>
          </p:cNvPr>
          <p:cNvSpPr/>
          <p:nvPr/>
        </p:nvSpPr>
        <p:spPr>
          <a:xfrm>
            <a:off x="7897760" y="2267821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r2(9)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58C776-88F2-6E9E-A734-2AAC935BDACB}"/>
              </a:ext>
            </a:extLst>
          </p:cNvPr>
          <p:cNvSpPr/>
          <p:nvPr/>
        </p:nvSpPr>
        <p:spPr>
          <a:xfrm>
            <a:off x="7897760" y="3303119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r3(13)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06EC58-5C78-480E-8D4F-0A44555D22E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952567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9D5372-0E8F-C461-19C6-E04AF5BC0E7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52567" y="305634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364F1C-F5EE-3F63-862B-C2B4CB5B8B9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605682" y="92377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A6EC7A-3178-387E-929F-E1488AE5A73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605682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9D0EC6-78FA-942A-F83F-27F2E9FBDB7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5682" y="3056342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B20009-50D4-484F-8B01-D64CD5F9849A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6400801" y="4091640"/>
            <a:ext cx="2204881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FFA105-8D17-61C5-FA03-8C7F0C578393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952567" y="4122627"/>
            <a:ext cx="2448234" cy="2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A563E3-25BC-631C-B762-DBF1A110F24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400801" y="4122627"/>
            <a:ext cx="0" cy="2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4D37C4-3282-24CF-CF00-49E909DA3B9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400801" y="5190633"/>
            <a:ext cx="0" cy="27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FDB852-6B18-D03E-E655-04A52FC3758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605682" y="4091640"/>
            <a:ext cx="0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E12F07-2546-3E12-766C-6D132D05B8D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393424" y="6255197"/>
            <a:ext cx="7377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42D304-61E8-F837-4970-DF4CD5AE7E8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952567" y="4122627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7136017-D864-AAA7-36EC-F1E7794A6CE4}"/>
              </a:ext>
            </a:extLst>
          </p:cNvPr>
          <p:cNvSpPr txBox="1"/>
          <p:nvPr/>
        </p:nvSpPr>
        <p:spPr>
          <a:xfrm>
            <a:off x="3780884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906713-364E-C8A4-D268-BBF92DCBDC55}"/>
              </a:ext>
            </a:extLst>
          </p:cNvPr>
          <p:cNvSpPr txBox="1"/>
          <p:nvPr/>
        </p:nvSpPr>
        <p:spPr>
          <a:xfrm>
            <a:off x="8444596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06E9BA-AF06-AD80-816A-526569AE2393}"/>
              </a:ext>
            </a:extLst>
          </p:cNvPr>
          <p:cNvSpPr txBox="1"/>
          <p:nvPr/>
        </p:nvSpPr>
        <p:spPr>
          <a:xfrm>
            <a:off x="6221742" y="63785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7998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5C7E20-EEA8-46EF-AD64-E9F43F5D2BFC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3A3714-80FB-4491-A716-508B077BCF59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340589-8041-4422-A50A-574965ED4C70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673CE-AA04-43B7-B599-4D1B15BC00C5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8019A2-AC4F-4764-9C65-80730CFC1C08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8FD7C-BF62-4BA4-852D-4D9FC7B07915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69082F-EAFD-4C99-B170-B3577DC153FD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D7D46F-728F-45AC-A88C-8CBA11A9239F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16BC33-7A21-42B3-BE31-AD649BE17A7A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3C5068-96C0-406F-A910-7463D671365E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6A5434-9533-4634-A02B-8CC545C14242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53CD24-4D99-4FAC-95EA-F1A371844B02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D7E2D8-ABFC-4548-A2BE-C2117F161939}"/>
              </a:ext>
            </a:extLst>
          </p:cNvPr>
          <p:cNvSpPr/>
          <p:nvPr/>
        </p:nvSpPr>
        <p:spPr>
          <a:xfrm>
            <a:off x="1775845" y="294250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EE-Graph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DF97CE4A-34DC-461E-B6BD-B593A900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B3C28F-96AB-46C4-815A-09E7A4F71C7A}"/>
              </a:ext>
            </a:extLst>
          </p:cNvPr>
          <p:cNvGrpSpPr/>
          <p:nvPr/>
        </p:nvGrpSpPr>
        <p:grpSpPr>
          <a:xfrm>
            <a:off x="3547425" y="2682022"/>
            <a:ext cx="720991" cy="1610870"/>
            <a:chOff x="3547425" y="2682022"/>
            <a:chExt cx="720991" cy="16108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4C4986-06F3-44C7-B7D4-F48C29F01CDF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DDA0ED-7C55-49F5-B3EE-BE76434D888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8D7ED-9270-4FB2-83BD-D7742BC221F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DB8AAEA-59AF-42A2-95CE-DC586CE3756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53A2837-2489-4AE8-9A97-4F741830C4E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D7F356-56F1-4254-AF71-651D11B5A249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3156FDB-143C-4188-B2DA-16E7619EE1A5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43A148E-A22B-44E3-9480-1BF930090B6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8692B1-9FD1-41FC-8850-F35CFD226D77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68E82E-9906-4A60-BC29-5843E618E9F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94D5AF-B8E7-44F3-837C-40285C528164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4DD0041-C0EC-4ED7-BE2E-3479EFD2F3A3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9A7A776-2C0E-4A3B-9F5B-AA940AABC85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48DAFF-8D13-4FF1-94F6-25A95F9A7AE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0E5E54-6325-4DDC-8796-5317720261C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77F533-187D-4609-A36F-5EA8ED64155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F247D63-6303-4570-A4FA-1FAE9A74229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D58FF30-2FDD-4A77-901F-29046AA1E0D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C4E59D-A47B-4C5F-AB39-1D41238CD50A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05A8B22-4CCF-4BC6-B6DA-6FDD459CBE2C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807A1A-F2C2-4AFB-A340-44C1C132B4DE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4C0257D-0541-415E-956B-B85B39C0BEB6}"/>
              </a:ext>
            </a:extLst>
          </p:cNvPr>
          <p:cNvSpPr txBox="1"/>
          <p:nvPr/>
        </p:nvSpPr>
        <p:spPr>
          <a:xfrm>
            <a:off x="3462872" y="1908692"/>
            <a:ext cx="88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66" name="Flowchart: Summing Junction 65">
            <a:extLst>
              <a:ext uri="{FF2B5EF4-FFF2-40B4-BE49-F238E27FC236}">
                <a16:creationId xmlns:a16="http://schemas.microsoft.com/office/drawing/2014/main" id="{3A551137-0C2D-493A-B023-4DF1EA2E5489}"/>
              </a:ext>
            </a:extLst>
          </p:cNvPr>
          <p:cNvSpPr/>
          <p:nvPr/>
        </p:nvSpPr>
        <p:spPr>
          <a:xfrm>
            <a:off x="4379920" y="3380672"/>
            <a:ext cx="226669" cy="203835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62A9258-6067-438C-9D5B-1C76C3A9FACA}"/>
              </a:ext>
            </a:extLst>
          </p:cNvPr>
          <p:cNvGrpSpPr/>
          <p:nvPr/>
        </p:nvGrpSpPr>
        <p:grpSpPr>
          <a:xfrm>
            <a:off x="4720538" y="2683800"/>
            <a:ext cx="720991" cy="1610870"/>
            <a:chOff x="3547425" y="2682022"/>
            <a:chExt cx="720991" cy="161087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BB2BD8F-9692-46C2-9BD9-26950F00C356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921DDFF1-7527-432B-BBC9-73C3BBEACAA6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DBE0161-9BED-48B0-929E-F5164AEBB4C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2DE7B79-842E-466E-A00F-6B9075F55515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756A39B-0619-4459-B780-097B46B3DEA7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54ADD6-7A76-46FE-812C-E7BFBDFF5DD4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5EEEF3B8-7AE8-4F4A-87EE-0E0076E2053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E03D652-95A2-4C6D-86D2-3112A4957D2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65DE06C-0005-474B-BCEE-B67BDF0E2505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DFDD935-8192-4E6E-A8B7-098DC565C697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8F24DA3-1C3E-4200-8FF5-CEB441FAC6A6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75C318E7-B580-4ACF-88E6-4D3FD1962BB4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3B93F5E-1292-4B87-BB5D-8F47CF40337E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C338790-CC15-403A-AA05-AA596F0BB52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BAC7FA5-DB42-48E3-8CDF-1C84A1F3D57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BF0855F-1A95-4581-940C-41B7E64CAE3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A07EED3A-59C4-4844-A43B-47F9ED620F2C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1E6AFD5D-A6E2-42AC-B501-7C658EAFBC9B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6BB7C09-8ADD-4165-B032-F3BB5D932DC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29E0830-60C4-4DD6-AA7D-E9148D326E74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69B18C-24C1-4954-948E-D10AFB7C8DC9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CC9999F7-C77B-4713-9819-76621603C16B}"/>
              </a:ext>
            </a:extLst>
          </p:cNvPr>
          <p:cNvSpPr txBox="1"/>
          <p:nvPr/>
        </p:nvSpPr>
        <p:spPr>
          <a:xfrm>
            <a:off x="4615166" y="1905455"/>
            <a:ext cx="880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Vectors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99E98EC-1981-4AED-8B69-BAE8D5ED74FC}"/>
              </a:ext>
            </a:extLst>
          </p:cNvPr>
          <p:cNvGrpSpPr/>
          <p:nvPr/>
        </p:nvGrpSpPr>
        <p:grpSpPr>
          <a:xfrm>
            <a:off x="5891558" y="2682022"/>
            <a:ext cx="720991" cy="1610870"/>
            <a:chOff x="3547425" y="2682022"/>
            <a:chExt cx="720991" cy="161087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A71E03-1EE2-4355-841A-F439A08D7F6D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53E1FE0-CDDE-4617-9D28-751BEB5E93AF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DC780A8-F4A5-4A0C-BFA8-09EAE5372FDF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A54E81-B523-4E3A-BF78-D1545FB8C8A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36A4CA-F1AA-41E3-B9E7-3C1EA536180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29DE85B-626F-4E8F-A859-09B370F1B33E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8B52E5C-D92D-41C2-9442-431885C5E11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53B0A8F-6224-4B03-972F-47E4527CD75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DB34156-D2C2-428E-AF0B-9F8FC81B4F2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C373AB2-9A93-4FBE-8D64-78833A4D4C2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B1D676C-CD5B-46E6-B626-99237E8DFF02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58B9B012-561C-4D9F-BBFD-7D7448A7E18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AFD315F-D523-4D37-A8BA-A5D70F6C549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65E3E0-8338-4828-9B98-48BE13D73E14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0999250-84AC-4297-ABC6-992DA08E36E5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3545452-50FB-4C20-AA3E-BD0D8EDA2174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30D509F-D5E4-4C23-BB09-90682CAA981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A30CC19-CBCE-468D-9625-72EB93B28FD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493CE6D-C659-464A-BF33-CDE686E43892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95355E-FDB9-49D4-94AC-A4920A160CD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CA80F2-D04B-4D56-A705-D354C8D72D5F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B397CA0-992F-4E06-8F83-CCECD1F416B2}"/>
              </a:ext>
            </a:extLst>
          </p:cNvPr>
          <p:cNvSpPr txBox="1"/>
          <p:nvPr/>
        </p:nvSpPr>
        <p:spPr>
          <a:xfrm>
            <a:off x="5665965" y="1893416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Enhanced 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E6CA9-D5E4-4BC1-87B7-2D244B5B92AA}"/>
              </a:ext>
            </a:extLst>
          </p:cNvPr>
          <p:cNvSpPr/>
          <p:nvPr/>
        </p:nvSpPr>
        <p:spPr>
          <a:xfrm>
            <a:off x="7208590" y="2699990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389297-A266-49A1-AAF6-5944E501000E}"/>
              </a:ext>
            </a:extLst>
          </p:cNvPr>
          <p:cNvSpPr txBox="1"/>
          <p:nvPr/>
        </p:nvSpPr>
        <p:spPr>
          <a:xfrm>
            <a:off x="6949564" y="202074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A508EE9-9A6E-47E6-A861-F1AE1CBA2E74}"/>
              </a:ext>
            </a:extLst>
          </p:cNvPr>
          <p:cNvGrpSpPr/>
          <p:nvPr/>
        </p:nvGrpSpPr>
        <p:grpSpPr>
          <a:xfrm>
            <a:off x="8156246" y="2639894"/>
            <a:ext cx="417129" cy="1658950"/>
            <a:chOff x="8142596" y="2641653"/>
            <a:chExt cx="417129" cy="166941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55D7F1-FFB9-40D8-9D79-82F80A846EC6}"/>
                </a:ext>
              </a:extLst>
            </p:cNvPr>
            <p:cNvSpPr/>
            <p:nvPr/>
          </p:nvSpPr>
          <p:spPr>
            <a:xfrm>
              <a:off x="8203433" y="2700202"/>
              <a:ext cx="296234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A37F6F-1689-4104-BF64-78881B90B530}"/>
                </a:ext>
              </a:extLst>
            </p:cNvPr>
            <p:cNvSpPr txBox="1"/>
            <p:nvPr/>
          </p:nvSpPr>
          <p:spPr>
            <a:xfrm>
              <a:off x="8145829" y="264165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9B0699-3ED6-4EE2-BF8B-B3A035D8335F}"/>
                </a:ext>
              </a:extLst>
            </p:cNvPr>
            <p:cNvSpPr txBox="1"/>
            <p:nvPr/>
          </p:nvSpPr>
          <p:spPr>
            <a:xfrm>
              <a:off x="8142596" y="294250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D7E9E-D578-4E50-BDD3-6051DA50EA76}"/>
              </a:ext>
            </a:extLst>
          </p:cNvPr>
          <p:cNvSpPr txBox="1"/>
          <p:nvPr/>
        </p:nvSpPr>
        <p:spPr>
          <a:xfrm>
            <a:off x="7820320" y="2017636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Types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790091-278C-4409-AF34-FC41C54DBC03}"/>
              </a:ext>
            </a:extLst>
          </p:cNvPr>
          <p:cNvSpPr/>
          <p:nvPr/>
        </p:nvSpPr>
        <p:spPr>
          <a:xfrm>
            <a:off x="8974031" y="2693842"/>
            <a:ext cx="436326" cy="1610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DE3DBD-C6FD-445E-B07E-5A81C3BED9E5}"/>
              </a:ext>
            </a:extLst>
          </p:cNvPr>
          <p:cNvSpPr txBox="1"/>
          <p:nvPr/>
        </p:nvSpPr>
        <p:spPr>
          <a:xfrm>
            <a:off x="8859397" y="1785642"/>
            <a:ext cx="74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Rule-</a:t>
            </a:r>
          </a:p>
          <a:p>
            <a:pPr algn="ctr"/>
            <a:r>
              <a:rPr lang="en-US" dirty="0"/>
              <a:t>based</a:t>
            </a:r>
          </a:p>
          <a:p>
            <a:pPr algn="ctr"/>
            <a:r>
              <a:rPr lang="en-US" dirty="0"/>
              <a:t>Filter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9DBAE9E-7BA4-4FA1-B658-574BF8C0C5A0}"/>
              </a:ext>
            </a:extLst>
          </p:cNvPr>
          <p:cNvGrpSpPr/>
          <p:nvPr/>
        </p:nvGrpSpPr>
        <p:grpSpPr>
          <a:xfrm>
            <a:off x="9844427" y="2633132"/>
            <a:ext cx="532545" cy="1669419"/>
            <a:chOff x="8142596" y="2641653"/>
            <a:chExt cx="532545" cy="166941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462166F-CBDA-4EEE-BF10-0645F6F0A899}"/>
                </a:ext>
              </a:extLst>
            </p:cNvPr>
            <p:cNvSpPr/>
            <p:nvPr/>
          </p:nvSpPr>
          <p:spPr>
            <a:xfrm>
              <a:off x="8203433" y="2700202"/>
              <a:ext cx="421202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8B1548-008E-4184-8247-04FA070DD33F}"/>
                </a:ext>
              </a:extLst>
            </p:cNvPr>
            <p:cNvSpPr txBox="1"/>
            <p:nvPr/>
          </p:nvSpPr>
          <p:spPr>
            <a:xfrm>
              <a:off x="8145829" y="2641653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FA53460-C317-4A7E-9B62-A772BEF4BCD0}"/>
                </a:ext>
              </a:extLst>
            </p:cNvPr>
            <p:cNvSpPr txBox="1"/>
            <p:nvPr/>
          </p:nvSpPr>
          <p:spPr>
            <a:xfrm>
              <a:off x="8142596" y="2942504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T2*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AE205CC-41C3-4E25-B689-2C504B9DA21F}"/>
              </a:ext>
            </a:extLst>
          </p:cNvPr>
          <p:cNvSpPr txBox="1"/>
          <p:nvPr/>
        </p:nvSpPr>
        <p:spPr>
          <a:xfrm>
            <a:off x="9764294" y="2017636"/>
            <a:ext cx="7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Types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E9974E0-11F6-4FFA-B07C-E17437C299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04217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78BB1E-DDC3-4F33-9B20-A99224BDA9A5}"/>
              </a:ext>
            </a:extLst>
          </p:cNvPr>
          <p:cNvCxnSpPr>
            <a:cxnSpLocks/>
          </p:cNvCxnSpPr>
          <p:nvPr/>
        </p:nvCxnSpPr>
        <p:spPr>
          <a:xfrm>
            <a:off x="2977692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DC8DCF5-7195-400A-97B0-990BB50EF6BB}"/>
              </a:ext>
            </a:extLst>
          </p:cNvPr>
          <p:cNvCxnSpPr>
            <a:cxnSpLocks/>
          </p:cNvCxnSpPr>
          <p:nvPr/>
        </p:nvCxnSpPr>
        <p:spPr>
          <a:xfrm>
            <a:off x="5441529" y="3499301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D214FD-1E4C-4BBD-8082-33906CBA7320}"/>
              </a:ext>
            </a:extLst>
          </p:cNvPr>
          <p:cNvCxnSpPr>
            <a:cxnSpLocks/>
          </p:cNvCxnSpPr>
          <p:nvPr/>
        </p:nvCxnSpPr>
        <p:spPr>
          <a:xfrm>
            <a:off x="6836962" y="349927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F7CBC9-9632-4AC5-9932-4B485A25B00A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7644916" y="3498460"/>
            <a:ext cx="572167" cy="6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F6009F-AE3B-43BD-AC39-001294C4BB65}"/>
              </a:ext>
            </a:extLst>
          </p:cNvPr>
          <p:cNvCxnSpPr>
            <a:cxnSpLocks/>
            <a:stCxn id="116" idx="3"/>
            <a:endCxn id="122" idx="1"/>
          </p:cNvCxnSpPr>
          <p:nvPr/>
        </p:nvCxnSpPr>
        <p:spPr>
          <a:xfrm>
            <a:off x="8513317" y="3498460"/>
            <a:ext cx="460714" cy="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DAB4077-9435-4E9F-A4B0-5769BB0C40DE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 flipV="1">
            <a:off x="9410357" y="3497116"/>
            <a:ext cx="494907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B875D-7093-427D-A225-855AD93467A1}"/>
              </a:ext>
            </a:extLst>
          </p:cNvPr>
          <p:cNvSpPr txBox="1"/>
          <p:nvPr/>
        </p:nvSpPr>
        <p:spPr>
          <a:xfrm>
            <a:off x="293341" y="250761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1D25B-C7D2-7E94-4CA9-AF0819F7AE43}"/>
              </a:ext>
            </a:extLst>
          </p:cNvPr>
          <p:cNvSpPr txBox="1"/>
          <p:nvPr/>
        </p:nvSpPr>
        <p:spPr>
          <a:xfrm>
            <a:off x="4423672" y="4310860"/>
            <a:ext cx="1304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(from </a:t>
            </a:r>
            <a:r>
              <a:rPr lang="en-US" sz="1400" dirty="0" err="1"/>
              <a:t>GCNmf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809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BD183D-0B86-42EB-88F6-042196F2497E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788072-969C-4C1D-B81B-3E02357D4D7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97AC91-CC66-418C-9804-A8FD2A250815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E73F57-C031-497D-9C5F-87AD0FD44C34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ADC034-E8C9-493E-907B-53D7BDF021A5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AFACC5-88D5-420B-8C0D-019D8D431DCD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C6A2D0-B5FF-45E2-8CE4-C7B8D13F491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6F75C0-A6E5-42E8-AF7F-65F22B32AB9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937B8F-C243-4DBB-AEB0-59A785F1B80D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B04A20-B743-4B82-B885-6F329C49A813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D13FC1-B4C7-460F-B970-1132AD8B942E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1A8B38-18BD-4BA4-B448-C3D8EBBE5D14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FE1ACB-AB9F-4E48-87EB-ED655D5C73ED}"/>
              </a:ext>
            </a:extLst>
          </p:cNvPr>
          <p:cNvSpPr/>
          <p:nvPr/>
        </p:nvSpPr>
        <p:spPr>
          <a:xfrm>
            <a:off x="1890992" y="2753203"/>
            <a:ext cx="1597275" cy="1541444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 –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Missing Feature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GCNmf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CED083-DB8D-4F8A-8E09-3FFDAADC526E}"/>
              </a:ext>
            </a:extLst>
          </p:cNvPr>
          <p:cNvCxnSpPr>
            <a:cxnSpLocks/>
          </p:cNvCxnSpPr>
          <p:nvPr/>
        </p:nvCxnSpPr>
        <p:spPr>
          <a:xfrm>
            <a:off x="1519364" y="3520975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1D4A03-2110-43CE-AB4D-2C0CEBE8917E}"/>
              </a:ext>
            </a:extLst>
          </p:cNvPr>
          <p:cNvCxnSpPr>
            <a:cxnSpLocks/>
          </p:cNvCxnSpPr>
          <p:nvPr/>
        </p:nvCxnSpPr>
        <p:spPr>
          <a:xfrm>
            <a:off x="3488267" y="3520975"/>
            <a:ext cx="731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3F0014F-B82B-5CA1-95C5-6A6592F999F5}"/>
              </a:ext>
            </a:extLst>
          </p:cNvPr>
          <p:cNvGrpSpPr/>
          <p:nvPr/>
        </p:nvGrpSpPr>
        <p:grpSpPr>
          <a:xfrm>
            <a:off x="3707749" y="2027188"/>
            <a:ext cx="5889445" cy="2347755"/>
            <a:chOff x="3951588" y="2027188"/>
            <a:chExt cx="5889445" cy="234775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DF2BD93-5BFD-441E-8718-BEEC9608E8FE}"/>
                </a:ext>
              </a:extLst>
            </p:cNvPr>
            <p:cNvSpPr txBox="1"/>
            <p:nvPr/>
          </p:nvSpPr>
          <p:spPr>
            <a:xfrm>
              <a:off x="3951588" y="2027188"/>
              <a:ext cx="16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Missing-Feature</a:t>
              </a:r>
            </a:p>
            <a:p>
              <a:pPr algn="ctr"/>
              <a:r>
                <a:rPr lang="en-US" dirty="0"/>
                <a:t>Vectors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96623BC-65A1-83C3-158B-A40410C094D0}"/>
                </a:ext>
              </a:extLst>
            </p:cNvPr>
            <p:cNvGrpSpPr/>
            <p:nvPr/>
          </p:nvGrpSpPr>
          <p:grpSpPr>
            <a:xfrm>
              <a:off x="4461967" y="2034838"/>
              <a:ext cx="5379066" cy="2340105"/>
              <a:chOff x="4333274" y="2072912"/>
              <a:chExt cx="5379066" cy="234010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A6D8444-96A1-4906-86BF-AC0B1FA5D0BA}"/>
                  </a:ext>
                </a:extLst>
              </p:cNvPr>
              <p:cNvGrpSpPr/>
              <p:nvPr/>
            </p:nvGrpSpPr>
            <p:grpSpPr>
              <a:xfrm>
                <a:off x="4333274" y="2760237"/>
                <a:ext cx="720991" cy="1610870"/>
                <a:chOff x="3547425" y="2682022"/>
                <a:chExt cx="720991" cy="1610870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BD3C18C7-AE62-41E0-9E07-F400938EDBD8}"/>
                    </a:ext>
                  </a:extLst>
                </p:cNvPr>
                <p:cNvGrpSpPr/>
                <p:nvPr/>
              </p:nvGrpSpPr>
              <p:grpSpPr>
                <a:xfrm>
                  <a:off x="3553406" y="2682022"/>
                  <a:ext cx="711200" cy="203835"/>
                  <a:chOff x="3559387" y="2503170"/>
                  <a:chExt cx="711200" cy="203835"/>
                </a:xfrm>
              </p:grpSpPr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5A31863F-AC95-4FF6-AEE7-27B26AFF97DE}"/>
                      </a:ext>
                    </a:extLst>
                  </p:cNvPr>
                  <p:cNvSpPr/>
                  <p:nvPr/>
                </p:nvSpPr>
                <p:spPr>
                  <a:xfrm>
                    <a:off x="3559387" y="2503170"/>
                    <a:ext cx="711200" cy="20383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A9C983F9-208B-411C-9AE4-E564A8B8B52A}"/>
                      </a:ext>
                    </a:extLst>
                  </p:cNvPr>
                  <p:cNvSpPr/>
                  <p:nvPr/>
                </p:nvSpPr>
                <p:spPr>
                  <a:xfrm>
                    <a:off x="3640032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DBEEB066-09E1-4AD5-B0C8-ACC81D7AF846}"/>
                      </a:ext>
                    </a:extLst>
                  </p:cNvPr>
                  <p:cNvSpPr/>
                  <p:nvPr/>
                </p:nvSpPr>
                <p:spPr>
                  <a:xfrm>
                    <a:off x="385148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7ADB48A7-600D-427F-A638-4BBC9B52EBAD}"/>
                      </a:ext>
                    </a:extLst>
                  </p:cNvPr>
                  <p:cNvSpPr/>
                  <p:nvPr/>
                </p:nvSpPr>
                <p:spPr>
                  <a:xfrm>
                    <a:off x="406357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D692AFA-C4B7-4B43-8F6E-938183374ADB}"/>
                    </a:ext>
                  </a:extLst>
                </p:cNvPr>
                <p:cNvGrpSpPr/>
                <p:nvPr/>
              </p:nvGrpSpPr>
              <p:grpSpPr>
                <a:xfrm>
                  <a:off x="3557216" y="3064709"/>
                  <a:ext cx="711200" cy="203835"/>
                  <a:chOff x="3559387" y="2503170"/>
                  <a:chExt cx="711200" cy="203835"/>
                </a:xfrm>
              </p:grpSpPr>
              <p:sp>
                <p:nvSpPr>
                  <p:cNvPr id="55" name="Rectangle: Rounded Corners 54">
                    <a:extLst>
                      <a:ext uri="{FF2B5EF4-FFF2-40B4-BE49-F238E27FC236}">
                        <a16:creationId xmlns:a16="http://schemas.microsoft.com/office/drawing/2014/main" id="{FF6033CA-3114-43A2-84C2-59CC9E97A0EA}"/>
                      </a:ext>
                    </a:extLst>
                  </p:cNvPr>
                  <p:cNvSpPr/>
                  <p:nvPr/>
                </p:nvSpPr>
                <p:spPr>
                  <a:xfrm>
                    <a:off x="3559387" y="2503170"/>
                    <a:ext cx="711200" cy="20383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D974334-9BA3-47C2-8BB9-95AECAAE67E4}"/>
                      </a:ext>
                    </a:extLst>
                  </p:cNvPr>
                  <p:cNvSpPr/>
                  <p:nvPr/>
                </p:nvSpPr>
                <p:spPr>
                  <a:xfrm>
                    <a:off x="3640032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BCE8FA90-E3FF-4041-BBE0-5585613083F3}"/>
                      </a:ext>
                    </a:extLst>
                  </p:cNvPr>
                  <p:cNvSpPr/>
                  <p:nvPr/>
                </p:nvSpPr>
                <p:spPr>
                  <a:xfrm>
                    <a:off x="385148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9DBD706C-F503-45CC-82A9-D7AD57F1F32E}"/>
                      </a:ext>
                    </a:extLst>
                  </p:cNvPr>
                  <p:cNvSpPr/>
                  <p:nvPr/>
                </p:nvSpPr>
                <p:spPr>
                  <a:xfrm>
                    <a:off x="406357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71F6C86-74C6-49DD-8260-D98A8F2ABF5F}"/>
                    </a:ext>
                  </a:extLst>
                </p:cNvPr>
                <p:cNvGrpSpPr/>
                <p:nvPr/>
              </p:nvGrpSpPr>
              <p:grpSpPr>
                <a:xfrm>
                  <a:off x="3557216" y="3703411"/>
                  <a:ext cx="711200" cy="203835"/>
                  <a:chOff x="3559387" y="2503170"/>
                  <a:chExt cx="711200" cy="203835"/>
                </a:xfrm>
              </p:grpSpPr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3D316C4A-B8B4-4D80-96E5-9E084920256E}"/>
                      </a:ext>
                    </a:extLst>
                  </p:cNvPr>
                  <p:cNvSpPr/>
                  <p:nvPr/>
                </p:nvSpPr>
                <p:spPr>
                  <a:xfrm>
                    <a:off x="3559387" y="2503170"/>
                    <a:ext cx="711200" cy="20383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F48BDB00-F0C3-470C-9271-BEC864E2D8D2}"/>
                      </a:ext>
                    </a:extLst>
                  </p:cNvPr>
                  <p:cNvSpPr/>
                  <p:nvPr/>
                </p:nvSpPr>
                <p:spPr>
                  <a:xfrm>
                    <a:off x="3640032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ADE4811B-26E3-42FA-888D-9CE2FF253341}"/>
                      </a:ext>
                    </a:extLst>
                  </p:cNvPr>
                  <p:cNvSpPr/>
                  <p:nvPr/>
                </p:nvSpPr>
                <p:spPr>
                  <a:xfrm>
                    <a:off x="385148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680CFE1D-9214-4619-BA82-11A636A07BA0}"/>
                      </a:ext>
                    </a:extLst>
                  </p:cNvPr>
                  <p:cNvSpPr/>
                  <p:nvPr/>
                </p:nvSpPr>
                <p:spPr>
                  <a:xfrm>
                    <a:off x="406357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FA4826E6-25FD-49E2-BC94-D48069C2551D}"/>
                    </a:ext>
                  </a:extLst>
                </p:cNvPr>
                <p:cNvGrpSpPr/>
                <p:nvPr/>
              </p:nvGrpSpPr>
              <p:grpSpPr>
                <a:xfrm>
                  <a:off x="3547425" y="4089057"/>
                  <a:ext cx="711200" cy="203835"/>
                  <a:chOff x="3559387" y="2503170"/>
                  <a:chExt cx="711200" cy="203835"/>
                </a:xfrm>
              </p:grpSpPr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67E404A8-E6F1-40AD-922C-5B0290EF76DB}"/>
                      </a:ext>
                    </a:extLst>
                  </p:cNvPr>
                  <p:cNvSpPr/>
                  <p:nvPr/>
                </p:nvSpPr>
                <p:spPr>
                  <a:xfrm>
                    <a:off x="3559387" y="2503170"/>
                    <a:ext cx="711200" cy="20383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24290721-4BB0-4F5E-8017-2667E7D6E4C8}"/>
                      </a:ext>
                    </a:extLst>
                  </p:cNvPr>
                  <p:cNvSpPr/>
                  <p:nvPr/>
                </p:nvSpPr>
                <p:spPr>
                  <a:xfrm>
                    <a:off x="3640032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E5B4187-A07D-4D88-B8A7-804FE3231BAF}"/>
                      </a:ext>
                    </a:extLst>
                  </p:cNvPr>
                  <p:cNvSpPr/>
                  <p:nvPr/>
                </p:nvSpPr>
                <p:spPr>
                  <a:xfrm>
                    <a:off x="385148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327E4A96-80C6-40AD-9F0B-801F6B2FF711}"/>
                      </a:ext>
                    </a:extLst>
                  </p:cNvPr>
                  <p:cNvSpPr/>
                  <p:nvPr/>
                </p:nvSpPr>
                <p:spPr>
                  <a:xfrm>
                    <a:off x="4063577" y="2545080"/>
                    <a:ext cx="134620" cy="12890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CDAE5D3-0FE4-495B-9E28-03161F358F18}"/>
                    </a:ext>
                  </a:extLst>
                </p:cNvPr>
                <p:cNvSpPr txBox="1"/>
                <p:nvPr/>
              </p:nvSpPr>
              <p:spPr>
                <a:xfrm>
                  <a:off x="3748522" y="3243174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AE1CADC-9F95-4EE8-B45F-F6DBF0EDD59A}"/>
                  </a:ext>
                </a:extLst>
              </p:cNvPr>
              <p:cNvSpPr/>
              <p:nvPr/>
            </p:nvSpPr>
            <p:spPr>
              <a:xfrm>
                <a:off x="5611297" y="2791642"/>
                <a:ext cx="436326" cy="1610870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D95EFEE-5C76-4437-A99D-78570D13E300}"/>
                  </a:ext>
                </a:extLst>
              </p:cNvPr>
              <p:cNvSpPr txBox="1"/>
              <p:nvPr/>
            </p:nvSpPr>
            <p:spPr>
              <a:xfrm>
                <a:off x="5328415" y="2072912"/>
                <a:ext cx="977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GRU</a:t>
                </a:r>
              </a:p>
              <a:p>
                <a:pPr algn="ctr"/>
                <a:r>
                  <a:rPr lang="en-US" dirty="0"/>
                  <a:t>Decoder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3ABC764-9F6C-4CB9-8282-9F6946E932B4}"/>
                  </a:ext>
                </a:extLst>
              </p:cNvPr>
              <p:cNvSpPr/>
              <p:nvPr/>
            </p:nvSpPr>
            <p:spPr>
              <a:xfrm>
                <a:off x="6778091" y="2791642"/>
                <a:ext cx="436326" cy="161087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54495A0-A138-46A8-90B9-3D8C90E2A997}"/>
                  </a:ext>
                </a:extLst>
              </p:cNvPr>
              <p:cNvSpPr txBox="1"/>
              <p:nvPr/>
            </p:nvSpPr>
            <p:spPr>
              <a:xfrm>
                <a:off x="6441100" y="2072912"/>
                <a:ext cx="10800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Predicted</a:t>
                </a:r>
              </a:p>
              <a:p>
                <a:pPr algn="ctr"/>
                <a:r>
                  <a:rPr lang="en-US" dirty="0"/>
                  <a:t>Names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69D2426-7A44-404E-89AE-36ACD467EE11}"/>
                  </a:ext>
                </a:extLst>
              </p:cNvPr>
              <p:cNvSpPr txBox="1"/>
              <p:nvPr/>
            </p:nvSpPr>
            <p:spPr>
              <a:xfrm>
                <a:off x="6774171" y="2775908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EE447DC-C366-43C5-A0A8-285D4A3F86BE}"/>
                  </a:ext>
                </a:extLst>
              </p:cNvPr>
              <p:cNvSpPr txBox="1"/>
              <p:nvPr/>
            </p:nvSpPr>
            <p:spPr>
              <a:xfrm>
                <a:off x="6775122" y="309252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7C81594-566F-4BAD-9BAD-8D413AF91D6F}"/>
                  </a:ext>
                </a:extLst>
              </p:cNvPr>
              <p:cNvSpPr txBox="1"/>
              <p:nvPr/>
            </p:nvSpPr>
            <p:spPr>
              <a:xfrm>
                <a:off x="6824572" y="348391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CF78E2C-9142-4000-84AA-AF4057B0FD8E}"/>
                  </a:ext>
                </a:extLst>
              </p:cNvPr>
              <p:cNvSpPr/>
              <p:nvPr/>
            </p:nvSpPr>
            <p:spPr>
              <a:xfrm>
                <a:off x="7940965" y="2791642"/>
                <a:ext cx="436326" cy="16108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158782-8F25-4F36-89CA-CC3C31494752}"/>
                  </a:ext>
                </a:extLst>
              </p:cNvPr>
              <p:cNvSpPr txBox="1"/>
              <p:nvPr/>
            </p:nvSpPr>
            <p:spPr>
              <a:xfrm>
                <a:off x="7642933" y="2075222"/>
                <a:ext cx="10310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Name </a:t>
                </a:r>
              </a:p>
              <a:p>
                <a:pPr algn="ctr"/>
                <a:r>
                  <a:rPr lang="en-US" dirty="0"/>
                  <a:t>Checking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9FCBC9B-C493-4103-8652-9562BCC3CA92}"/>
                  </a:ext>
                </a:extLst>
              </p:cNvPr>
              <p:cNvSpPr/>
              <p:nvPr/>
            </p:nvSpPr>
            <p:spPr>
              <a:xfrm>
                <a:off x="9092370" y="2802147"/>
                <a:ext cx="436326" cy="161087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3C760A8-4E88-4694-9A88-D4844ED837D9}"/>
                  </a:ext>
                </a:extLst>
              </p:cNvPr>
              <p:cNvSpPr txBox="1"/>
              <p:nvPr/>
            </p:nvSpPr>
            <p:spPr>
              <a:xfrm>
                <a:off x="8878457" y="2083417"/>
                <a:ext cx="8338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Final</a:t>
                </a:r>
              </a:p>
              <a:p>
                <a:pPr algn="ctr"/>
                <a:r>
                  <a:rPr lang="en-US" dirty="0"/>
                  <a:t>Names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E571D84-CEF9-44E4-918E-928EE66F0D1E}"/>
                  </a:ext>
                </a:extLst>
              </p:cNvPr>
              <p:cNvSpPr txBox="1"/>
              <p:nvPr/>
            </p:nvSpPr>
            <p:spPr>
              <a:xfrm>
                <a:off x="9047761" y="2782824"/>
                <a:ext cx="566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N1*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D3E74E-0589-48E3-AC29-961EE2F0B505}"/>
                  </a:ext>
                </a:extLst>
              </p:cNvPr>
              <p:cNvSpPr txBox="1"/>
              <p:nvPr/>
            </p:nvSpPr>
            <p:spPr>
              <a:xfrm>
                <a:off x="9062309" y="3103034"/>
                <a:ext cx="566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N2*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F666038-EC46-41C0-BF89-0765A61BCBEC}"/>
                  </a:ext>
                </a:extLst>
              </p:cNvPr>
              <p:cNvSpPr txBox="1"/>
              <p:nvPr/>
            </p:nvSpPr>
            <p:spPr>
              <a:xfrm>
                <a:off x="9138851" y="3494423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701CDFBA-42AB-4579-9B72-EE3F9FD1A7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4147" y="3597077"/>
                <a:ext cx="37162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83D7EB43-99AE-44CD-B9BE-5B1110E9CC4A}"/>
                  </a:ext>
                </a:extLst>
              </p:cNvPr>
              <p:cNvCxnSpPr>
                <a:cxnSpLocks/>
                <a:stCxn id="87" idx="3"/>
                <a:endCxn id="89" idx="1"/>
              </p:cNvCxnSpPr>
              <p:nvPr/>
            </p:nvCxnSpPr>
            <p:spPr>
              <a:xfrm>
                <a:off x="6047623" y="3597077"/>
                <a:ext cx="73046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490E58B6-7263-43D0-B894-2EEEE0347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4935" y="3597077"/>
                <a:ext cx="73046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4A49520-9B24-4318-82EE-B3288907E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7291" y="3607582"/>
                <a:ext cx="73046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4D2E26-74CA-0915-2DB2-61A0EC96321B}"/>
              </a:ext>
            </a:extLst>
          </p:cNvPr>
          <p:cNvSpPr txBox="1"/>
          <p:nvPr/>
        </p:nvSpPr>
        <p:spPr>
          <a:xfrm>
            <a:off x="293341" y="250761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0643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8073A7-2ECF-864D-99C4-2740AF3D0DFF}"/>
              </a:ext>
            </a:extLst>
          </p:cNvPr>
          <p:cNvSpPr/>
          <p:nvPr/>
        </p:nvSpPr>
        <p:spPr>
          <a:xfrm>
            <a:off x="5692879" y="4402112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Dict_write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A8187A-E841-1A68-C629-F4FD6B5D709F}"/>
              </a:ext>
            </a:extLst>
          </p:cNvPr>
          <p:cNvSpPr/>
          <p:nvPr/>
        </p:nvSpPr>
        <p:spPr>
          <a:xfrm>
            <a:off x="5692879" y="546667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p1(11)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[str, int]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84499C-CDCB-8283-25E3-8FED0644EFE1}"/>
              </a:ext>
            </a:extLst>
          </p:cNvPr>
          <p:cNvSpPr/>
          <p:nvPr/>
        </p:nvSpPr>
        <p:spPr>
          <a:xfrm>
            <a:off x="3244645" y="226782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154D63-5599-EFF9-279F-44BCDE312A73}"/>
              </a:ext>
            </a:extLst>
          </p:cNvPr>
          <p:cNvSpPr/>
          <p:nvPr/>
        </p:nvSpPr>
        <p:spPr>
          <a:xfrm>
            <a:off x="3244645" y="333410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m1(10)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C8FAE7-9A81-B63B-28BD-0958BACC848E}"/>
              </a:ext>
            </a:extLst>
          </p:cNvPr>
          <p:cNvSpPr/>
          <p:nvPr/>
        </p:nvSpPr>
        <p:spPr>
          <a:xfrm>
            <a:off x="7897760" y="13525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</a:t>
            </a:r>
            <a:r>
              <a:rPr lang="en-US" altLang="zh-CN" dirty="0" err="1">
                <a:solidFill>
                  <a:schemeClr val="tx1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77DAC0-99AD-381E-322C-9B79A30F310C}"/>
              </a:ext>
            </a:extLst>
          </p:cNvPr>
          <p:cNvSpPr/>
          <p:nvPr/>
        </p:nvSpPr>
        <p:spPr>
          <a:xfrm>
            <a:off x="7897760" y="120153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r1(6)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[]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168E16-F256-6847-3150-03777B2E61A3}"/>
              </a:ext>
            </a:extLst>
          </p:cNvPr>
          <p:cNvSpPr/>
          <p:nvPr/>
        </p:nvSpPr>
        <p:spPr>
          <a:xfrm>
            <a:off x="7897760" y="2267821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r2(9)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[]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58C776-88F2-6E9E-A734-2AAC935BDACB}"/>
              </a:ext>
            </a:extLst>
          </p:cNvPr>
          <p:cNvSpPr/>
          <p:nvPr/>
        </p:nvSpPr>
        <p:spPr>
          <a:xfrm>
            <a:off x="7897760" y="3303119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r3(13)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[]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06EC58-5C78-480E-8D4F-0A44555D22E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52567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9D5372-0E8F-C461-19C6-E04AF5BC0E7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52567" y="305634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364F1C-F5EE-3F63-862B-C2B4CB5B8B9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605682" y="92377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A6EC7A-3178-387E-929F-E1488AE5A73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605682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9D0EC6-78FA-942A-F83F-27F2E9FBDB7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5682" y="3056342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B20009-50D4-484F-8B01-D64CD5F9849A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6400801" y="4091640"/>
            <a:ext cx="2204881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FFA105-8D17-61C5-FA03-8C7F0C578393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952567" y="4122627"/>
            <a:ext cx="2448234" cy="2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4D37C4-3282-24CF-CF00-49E909DA3B9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400801" y="5190633"/>
            <a:ext cx="0" cy="27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FDB852-6B18-D03E-E655-04A52FC3758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605682" y="4091640"/>
            <a:ext cx="0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E12F07-2546-3E12-766C-6D132D05B8D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393424" y="6255197"/>
            <a:ext cx="7377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42D304-61E8-F837-4970-DF4CD5AE7E8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952567" y="4122627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7136017-D864-AAA7-36EC-F1E7794A6CE4}"/>
              </a:ext>
            </a:extLst>
          </p:cNvPr>
          <p:cNvSpPr txBox="1"/>
          <p:nvPr/>
        </p:nvSpPr>
        <p:spPr>
          <a:xfrm>
            <a:off x="3780884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906713-364E-C8A4-D268-BBF92DCBDC55}"/>
              </a:ext>
            </a:extLst>
          </p:cNvPr>
          <p:cNvSpPr txBox="1"/>
          <p:nvPr/>
        </p:nvSpPr>
        <p:spPr>
          <a:xfrm>
            <a:off x="8444596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06E9BA-AF06-AD80-816A-526569AE2393}"/>
              </a:ext>
            </a:extLst>
          </p:cNvPr>
          <p:cNvSpPr txBox="1"/>
          <p:nvPr/>
        </p:nvSpPr>
        <p:spPr>
          <a:xfrm>
            <a:off x="6221742" y="63785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4139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13276" y="2811248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Minified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45065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Names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16134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Types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28294" y="2239163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Representation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25D987-202C-4C95-9F99-8A712C7C7F36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361942" y="3012419"/>
            <a:ext cx="0" cy="123956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BB675F-B265-4C42-AA4D-EFE8CEEF4D23}"/>
              </a:ext>
            </a:extLst>
          </p:cNvPr>
          <p:cNvSpPr txBox="1"/>
          <p:nvPr/>
        </p:nvSpPr>
        <p:spPr>
          <a:xfrm>
            <a:off x="7361941" y="3260084"/>
            <a:ext cx="1093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Dual-Task</a:t>
            </a:r>
          </a:p>
          <a:p>
            <a:r>
              <a:rPr lang="en-US" i="1" dirty="0"/>
              <a:t>Learning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D291E3-F089-48A7-9533-3F61A0515079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A08198-DDD0-480F-B362-042AC6C1F30B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2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95674" y="2270503"/>
            <a:ext cx="1609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with Minified Method 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35178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Type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05751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92952" y="2519643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F5A353-F573-4AFF-96E6-0186C11E7D23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63BE72-1447-4904-B141-8522C6A17561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13276" y="2811248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Minified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45065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Types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16134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Names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28294" y="2239163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Representation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25D987-202C-4C95-9F99-8A712C7C7F36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361942" y="3012419"/>
            <a:ext cx="0" cy="123956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BB675F-B265-4C42-AA4D-EFE8CEEF4D23}"/>
              </a:ext>
            </a:extLst>
          </p:cNvPr>
          <p:cNvSpPr txBox="1"/>
          <p:nvPr/>
        </p:nvSpPr>
        <p:spPr>
          <a:xfrm>
            <a:off x="7361941" y="3260084"/>
            <a:ext cx="1081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Dual-Task</a:t>
            </a:r>
          </a:p>
          <a:p>
            <a:r>
              <a:rPr lang="en-US" dirty="0"/>
              <a:t>Learning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D291E3-F089-48A7-9533-3F61A0515079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A08198-DDD0-480F-B362-042AC6C1F30B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56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41A009D-CCF4-4AE8-90A7-7D679C18D864}"/>
              </a:ext>
            </a:extLst>
          </p:cNvPr>
          <p:cNvSpPr/>
          <p:nvPr/>
        </p:nvSpPr>
        <p:spPr>
          <a:xfrm>
            <a:off x="5904614" y="917447"/>
            <a:ext cx="263025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E2D57-55B9-4967-9CDC-033DD1C8D2D5}"/>
              </a:ext>
            </a:extLst>
          </p:cNvPr>
          <p:cNvSpPr txBox="1"/>
          <p:nvPr/>
        </p:nvSpPr>
        <p:spPr>
          <a:xfrm>
            <a:off x="5891193" y="83873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6D25D3-BDFF-4E31-B832-03CAF760AE35}"/>
              </a:ext>
            </a:extLst>
          </p:cNvPr>
          <p:cNvSpPr/>
          <p:nvPr/>
        </p:nvSpPr>
        <p:spPr>
          <a:xfrm>
            <a:off x="5904614" y="3187222"/>
            <a:ext cx="276446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51999-8B24-454A-A6A1-10C85A1690EA}"/>
              </a:ext>
            </a:extLst>
          </p:cNvPr>
          <p:cNvSpPr txBox="1"/>
          <p:nvPr/>
        </p:nvSpPr>
        <p:spPr>
          <a:xfrm>
            <a:off x="5910429" y="310851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1176C2-BE8C-4BD1-8B73-012FC9358E39}"/>
              </a:ext>
            </a:extLst>
          </p:cNvPr>
          <p:cNvSpPr/>
          <p:nvPr/>
        </p:nvSpPr>
        <p:spPr>
          <a:xfrm>
            <a:off x="5904614" y="191031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FB4F1-888A-47F7-B0B3-AC5A82C9E769}"/>
              </a:ext>
            </a:extLst>
          </p:cNvPr>
          <p:cNvSpPr txBox="1"/>
          <p:nvPr/>
        </p:nvSpPr>
        <p:spPr>
          <a:xfrm>
            <a:off x="6175245" y="1846522"/>
            <a:ext cx="128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getRangeAt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94B008-A9A8-4681-ABE1-672081552765}"/>
              </a:ext>
            </a:extLst>
          </p:cNvPr>
          <p:cNvCxnSpPr>
            <a:stCxn id="8" idx="4"/>
            <a:endCxn id="4" idx="0"/>
          </p:cNvCxnSpPr>
          <p:nvPr/>
        </p:nvCxnSpPr>
        <p:spPr>
          <a:xfrm>
            <a:off x="6042837" y="2200940"/>
            <a:ext cx="0" cy="9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F54D93-FA01-4EDE-85CE-6C6D5718ABE7}"/>
              </a:ext>
            </a:extLst>
          </p:cNvPr>
          <p:cNvSpPr txBox="1"/>
          <p:nvPr/>
        </p:nvSpPr>
        <p:spPr>
          <a:xfrm>
            <a:off x="6044631" y="243816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F2E51E-4819-4BA1-A8D4-21BA44333C3E}"/>
              </a:ext>
            </a:extLst>
          </p:cNvPr>
          <p:cNvSpPr/>
          <p:nvPr/>
        </p:nvSpPr>
        <p:spPr>
          <a:xfrm>
            <a:off x="7459956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338770-F1E1-4F0C-97F3-6C5A6BDAEFBE}"/>
              </a:ext>
            </a:extLst>
          </p:cNvPr>
          <p:cNvSpPr txBox="1"/>
          <p:nvPr/>
        </p:nvSpPr>
        <p:spPr>
          <a:xfrm>
            <a:off x="7730587" y="3108513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cloneRange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008063-D27E-4B3B-8217-16800FD12826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 flipV="1">
            <a:off x="6181060" y="3317620"/>
            <a:ext cx="1278896" cy="1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C06831-FE1A-4F42-A0D4-EC631518925A}"/>
              </a:ext>
            </a:extLst>
          </p:cNvPr>
          <p:cNvSpPr txBox="1"/>
          <p:nvPr/>
        </p:nvSpPr>
        <p:spPr>
          <a:xfrm>
            <a:off x="6348644" y="3002556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CAB60C-D950-4FCE-A599-A74EB7916126}"/>
              </a:ext>
            </a:extLst>
          </p:cNvPr>
          <p:cNvSpPr/>
          <p:nvPr/>
        </p:nvSpPr>
        <p:spPr>
          <a:xfrm>
            <a:off x="7459956" y="2324749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C239A9-C78C-4A45-8353-ADE472E40C9F}"/>
              </a:ext>
            </a:extLst>
          </p:cNvPr>
          <p:cNvSpPr txBox="1"/>
          <p:nvPr/>
        </p:nvSpPr>
        <p:spPr>
          <a:xfrm>
            <a:off x="7407380" y="1949376"/>
            <a:ext cx="9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toString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DDF4C7-98F3-491F-85FA-FCA48197D37E}"/>
              </a:ext>
            </a:extLst>
          </p:cNvPr>
          <p:cNvCxnSpPr>
            <a:cxnSpLocks/>
            <a:stCxn id="4" idx="7"/>
            <a:endCxn id="35" idx="3"/>
          </p:cNvCxnSpPr>
          <p:nvPr/>
        </p:nvCxnSpPr>
        <p:spPr>
          <a:xfrm flipV="1">
            <a:off x="6140575" y="2572811"/>
            <a:ext cx="1359866" cy="65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D6C10DE-2989-4A98-90DB-CFDAF6B9D6E5}"/>
              </a:ext>
            </a:extLst>
          </p:cNvPr>
          <p:cNvSpPr/>
          <p:nvPr/>
        </p:nvSpPr>
        <p:spPr>
          <a:xfrm>
            <a:off x="7449633" y="401986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C15BFE-9922-4699-AC61-B0B4A748E280}"/>
              </a:ext>
            </a:extLst>
          </p:cNvPr>
          <p:cNvSpPr txBox="1"/>
          <p:nvPr/>
        </p:nvSpPr>
        <p:spPr>
          <a:xfrm>
            <a:off x="7720264" y="3956072"/>
            <a:ext cx="278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doesRangeStartWithImages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127386-623A-46B3-9099-55BFA6ED8F9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140575" y="3420371"/>
            <a:ext cx="1349543" cy="64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36D5277-46FF-41E6-8D28-9856E1FD7F49}"/>
              </a:ext>
            </a:extLst>
          </p:cNvPr>
          <p:cNvSpPr txBox="1"/>
          <p:nvPr/>
        </p:nvSpPr>
        <p:spPr>
          <a:xfrm>
            <a:off x="6690240" y="343294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arg</a:t>
            </a:r>
            <a:endParaRPr lang="en-US" i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DD2997D-B707-48EC-B38E-17304E6DF393}"/>
              </a:ext>
            </a:extLst>
          </p:cNvPr>
          <p:cNvSpPr/>
          <p:nvPr/>
        </p:nvSpPr>
        <p:spPr>
          <a:xfrm>
            <a:off x="5904614" y="4316811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767939-8F10-42CD-8236-D296E0AFC465}"/>
              </a:ext>
            </a:extLst>
          </p:cNvPr>
          <p:cNvSpPr txBox="1"/>
          <p:nvPr/>
        </p:nvSpPr>
        <p:spPr>
          <a:xfrm>
            <a:off x="6175245" y="4253016"/>
            <a:ext cx="14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endContainer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B270AC6-4FBD-4C89-963B-70215110D101}"/>
              </a:ext>
            </a:extLst>
          </p:cNvPr>
          <p:cNvSpPr/>
          <p:nvPr/>
        </p:nvSpPr>
        <p:spPr>
          <a:xfrm>
            <a:off x="4604145" y="393619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6B7D10-C817-4621-8092-9796E033FE01}"/>
              </a:ext>
            </a:extLst>
          </p:cNvPr>
          <p:cNvSpPr txBox="1"/>
          <p:nvPr/>
        </p:nvSpPr>
        <p:spPr>
          <a:xfrm>
            <a:off x="3921168" y="4223188"/>
            <a:ext cx="15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startContainer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541A98E-69B2-499E-B768-CC7BFB5C9393}"/>
              </a:ext>
            </a:extLst>
          </p:cNvPr>
          <p:cNvSpPr/>
          <p:nvPr/>
        </p:nvSpPr>
        <p:spPr>
          <a:xfrm>
            <a:off x="4604145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EB5E5E-224C-4EC3-8C11-655E64AF0245}"/>
              </a:ext>
            </a:extLst>
          </p:cNvPr>
          <p:cNvSpPr txBox="1"/>
          <p:nvPr/>
        </p:nvSpPr>
        <p:spPr>
          <a:xfrm>
            <a:off x="4188871" y="3420371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endOffset</a:t>
            </a:r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AF75E40-B8A6-4566-A3D1-C685B2AF9804}"/>
              </a:ext>
            </a:extLst>
          </p:cNvPr>
          <p:cNvSpPr/>
          <p:nvPr/>
        </p:nvSpPr>
        <p:spPr>
          <a:xfrm>
            <a:off x="4599233" y="2228141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C9CE67-144A-42EF-BBBE-C7BA9195859B}"/>
              </a:ext>
            </a:extLst>
          </p:cNvPr>
          <p:cNvSpPr txBox="1"/>
          <p:nvPr/>
        </p:nvSpPr>
        <p:spPr>
          <a:xfrm>
            <a:off x="4089916" y="1870962"/>
            <a:ext cx="118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startOffset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B5AE9C-69A0-425B-9638-936D128C07FE}"/>
              </a:ext>
            </a:extLst>
          </p:cNvPr>
          <p:cNvCxnSpPr>
            <a:stCxn id="5" idx="1"/>
            <a:endCxn id="57" idx="5"/>
          </p:cNvCxnSpPr>
          <p:nvPr/>
        </p:nvCxnSpPr>
        <p:spPr>
          <a:xfrm flipH="1" flipV="1">
            <a:off x="4835194" y="2476203"/>
            <a:ext cx="1075235" cy="816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B3E1BD-F162-45DA-9A5B-26C40042EC4F}"/>
              </a:ext>
            </a:extLst>
          </p:cNvPr>
          <p:cNvCxnSpPr>
            <a:stCxn id="4" idx="2"/>
            <a:endCxn id="55" idx="6"/>
          </p:cNvCxnSpPr>
          <p:nvPr/>
        </p:nvCxnSpPr>
        <p:spPr>
          <a:xfrm flipH="1" flipV="1">
            <a:off x="4880591" y="3317620"/>
            <a:ext cx="1024023" cy="1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19DB3D-AE12-4EF5-91D6-DBFFE47811A8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4840106" y="3405457"/>
            <a:ext cx="1070323" cy="573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6BFF070-15F8-46F2-B5DC-9BC1EF83F916}"/>
              </a:ext>
            </a:extLst>
          </p:cNvPr>
          <p:cNvCxnSpPr>
            <a:stCxn id="5" idx="2"/>
            <a:endCxn id="51" idx="0"/>
          </p:cNvCxnSpPr>
          <p:nvPr/>
        </p:nvCxnSpPr>
        <p:spPr>
          <a:xfrm>
            <a:off x="6042837" y="3477845"/>
            <a:ext cx="0" cy="83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1F1E3E7-E172-48AE-A45D-6D59FAA11199}"/>
              </a:ext>
            </a:extLst>
          </p:cNvPr>
          <p:cNvSpPr txBox="1"/>
          <p:nvPr/>
        </p:nvSpPr>
        <p:spPr>
          <a:xfrm>
            <a:off x="5082363" y="2441133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773C83-A17F-472C-981E-0AD8B478EF59}"/>
              </a:ext>
            </a:extLst>
          </p:cNvPr>
          <p:cNvSpPr txBox="1"/>
          <p:nvPr/>
        </p:nvSpPr>
        <p:spPr>
          <a:xfrm>
            <a:off x="4936768" y="2986886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60C07D-E026-48F6-8AF5-60B85A754924}"/>
              </a:ext>
            </a:extLst>
          </p:cNvPr>
          <p:cNvSpPr txBox="1"/>
          <p:nvPr/>
        </p:nvSpPr>
        <p:spPr>
          <a:xfrm>
            <a:off x="5113989" y="3678284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853F62-36AB-4924-A94F-3ABDEAECA05B}"/>
              </a:ext>
            </a:extLst>
          </p:cNvPr>
          <p:cNvSpPr txBox="1"/>
          <p:nvPr/>
        </p:nvSpPr>
        <p:spPr>
          <a:xfrm>
            <a:off x="6013218" y="3809297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5D1AE4-7699-49CA-BC22-50BA7EBB4184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6042837" y="1208070"/>
            <a:ext cx="0" cy="702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2BE364D-3E60-4446-B0AD-6D7FC9530849}"/>
              </a:ext>
            </a:extLst>
          </p:cNvPr>
          <p:cNvSpPr txBox="1"/>
          <p:nvPr/>
        </p:nvSpPr>
        <p:spPr>
          <a:xfrm>
            <a:off x="6013146" y="1277484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CB770BB-5D5E-48FA-886B-C7F7DC6C5BA7}"/>
              </a:ext>
            </a:extLst>
          </p:cNvPr>
          <p:cNvSpPr/>
          <p:nvPr/>
        </p:nvSpPr>
        <p:spPr>
          <a:xfrm>
            <a:off x="7449633" y="878092"/>
            <a:ext cx="276446" cy="290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C27B3D-6A1C-42B5-9888-8E527802DA4F}"/>
              </a:ext>
            </a:extLst>
          </p:cNvPr>
          <p:cNvSpPr txBox="1"/>
          <p:nvPr/>
        </p:nvSpPr>
        <p:spPr>
          <a:xfrm>
            <a:off x="7720264" y="765318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getSelection</a:t>
            </a:r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80F9011-F3E3-4CF5-88A6-A66647427ECC}"/>
              </a:ext>
            </a:extLst>
          </p:cNvPr>
          <p:cNvCxnSpPr>
            <a:cxnSpLocks/>
            <a:stCxn id="13" idx="3"/>
            <a:endCxn id="78" idx="2"/>
          </p:cNvCxnSpPr>
          <p:nvPr/>
        </p:nvCxnSpPr>
        <p:spPr>
          <a:xfrm>
            <a:off x="6194481" y="1023404"/>
            <a:ext cx="1255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85ED0C9-49EA-4724-BC7A-381C960F09A4}"/>
              </a:ext>
            </a:extLst>
          </p:cNvPr>
          <p:cNvSpPr txBox="1"/>
          <p:nvPr/>
        </p:nvSpPr>
        <p:spPr>
          <a:xfrm>
            <a:off x="6441211" y="71391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FD835CF-E688-4BD7-BBCF-DBC635A86F98}"/>
              </a:ext>
            </a:extLst>
          </p:cNvPr>
          <p:cNvSpPr/>
          <p:nvPr/>
        </p:nvSpPr>
        <p:spPr>
          <a:xfrm>
            <a:off x="4585812" y="878093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A5755D-A074-4F3D-8647-DEA3A2E66273}"/>
              </a:ext>
            </a:extLst>
          </p:cNvPr>
          <p:cNvSpPr txBox="1"/>
          <p:nvPr/>
        </p:nvSpPr>
        <p:spPr>
          <a:xfrm>
            <a:off x="4239879" y="1122042"/>
            <a:ext cx="127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rangeCount</a:t>
            </a:r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AC8C798-F8B0-49A8-8CF0-D2CD018FF44E}"/>
              </a:ext>
            </a:extLst>
          </p:cNvPr>
          <p:cNvCxnSpPr>
            <a:cxnSpLocks/>
            <a:stCxn id="13" idx="1"/>
            <a:endCxn id="93" idx="6"/>
          </p:cNvCxnSpPr>
          <p:nvPr/>
        </p:nvCxnSpPr>
        <p:spPr>
          <a:xfrm flipH="1">
            <a:off x="4862258" y="1023404"/>
            <a:ext cx="10289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E5CC4DD-7F56-44AC-BC56-327B814DBBCB}"/>
              </a:ext>
            </a:extLst>
          </p:cNvPr>
          <p:cNvSpPr txBox="1"/>
          <p:nvPr/>
        </p:nvSpPr>
        <p:spPr>
          <a:xfrm>
            <a:off x="4987776" y="688557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277526A-9863-4C76-81DF-5542D9C22A4B}"/>
              </a:ext>
            </a:extLst>
          </p:cNvPr>
          <p:cNvSpPr/>
          <p:nvPr/>
        </p:nvSpPr>
        <p:spPr>
          <a:xfrm>
            <a:off x="9183376" y="2339663"/>
            <a:ext cx="263025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031C8F-DB74-4814-BF20-EA07C704CF41}"/>
              </a:ext>
            </a:extLst>
          </p:cNvPr>
          <p:cNvSpPr txBox="1"/>
          <p:nvPr/>
        </p:nvSpPr>
        <p:spPr>
          <a:xfrm>
            <a:off x="9156534" y="228559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927540-6360-41E2-B40F-57A522E0CA93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7695917" y="2548570"/>
            <a:ext cx="1487459" cy="66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75B13CE-03DB-40F8-B248-5424810404BD}"/>
              </a:ext>
            </a:extLst>
          </p:cNvPr>
          <p:cNvSpPr txBox="1"/>
          <p:nvPr/>
        </p:nvSpPr>
        <p:spPr>
          <a:xfrm>
            <a:off x="7890342" y="250931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2DDDF41-4895-41AE-8366-B1290CD1A24E}"/>
              </a:ext>
            </a:extLst>
          </p:cNvPr>
          <p:cNvCxnSpPr>
            <a:stCxn id="110" idx="1"/>
            <a:endCxn id="35" idx="6"/>
          </p:cNvCxnSpPr>
          <p:nvPr/>
        </p:nvCxnSpPr>
        <p:spPr>
          <a:xfrm flipH="1" flipV="1">
            <a:off x="7736402" y="2470061"/>
            <a:ext cx="1420132" cy="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6B3A1FC-D10D-4F84-A152-1F0B8AF9DDF7}"/>
              </a:ext>
            </a:extLst>
          </p:cNvPr>
          <p:cNvSpPr txBox="1"/>
          <p:nvPr/>
        </p:nvSpPr>
        <p:spPr>
          <a:xfrm>
            <a:off x="7979871" y="2158283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B74E2AB-D7E2-491C-BB83-8B283A8ECE1C}"/>
              </a:ext>
            </a:extLst>
          </p:cNvPr>
          <p:cNvSpPr/>
          <p:nvPr/>
        </p:nvSpPr>
        <p:spPr>
          <a:xfrm>
            <a:off x="9169955" y="1402164"/>
            <a:ext cx="276446" cy="290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949F46-7BC4-4076-B81F-1E202BF7B5B4}"/>
              </a:ext>
            </a:extLst>
          </p:cNvPr>
          <p:cNvSpPr txBox="1"/>
          <p:nvPr/>
        </p:nvSpPr>
        <p:spPr>
          <a:xfrm>
            <a:off x="8276826" y="1064915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selectNodeContents</a:t>
            </a:r>
            <a:endParaRPr lang="en-US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9FE044D-9A14-45D4-9285-2F6504308D48}"/>
              </a:ext>
            </a:extLst>
          </p:cNvPr>
          <p:cNvCxnSpPr>
            <a:stCxn id="119" idx="4"/>
            <a:endCxn id="109" idx="0"/>
          </p:cNvCxnSpPr>
          <p:nvPr/>
        </p:nvCxnSpPr>
        <p:spPr>
          <a:xfrm>
            <a:off x="9308178" y="1692788"/>
            <a:ext cx="6711" cy="64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C483A5A2-C8DF-4627-8D84-959035CB1914}"/>
              </a:ext>
            </a:extLst>
          </p:cNvPr>
          <p:cNvSpPr/>
          <p:nvPr/>
        </p:nvSpPr>
        <p:spPr>
          <a:xfrm>
            <a:off x="9169955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E90963-09F0-49E5-8821-F2717CE9D270}"/>
              </a:ext>
            </a:extLst>
          </p:cNvPr>
          <p:cNvSpPr txBox="1"/>
          <p:nvPr/>
        </p:nvSpPr>
        <p:spPr>
          <a:xfrm>
            <a:off x="9454007" y="3105324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setEnd</a:t>
            </a:r>
            <a:endParaRPr lang="en-US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79350D5-4A46-42C7-9ED7-731AE5611AEF}"/>
              </a:ext>
            </a:extLst>
          </p:cNvPr>
          <p:cNvCxnSpPr>
            <a:cxnSpLocks/>
            <a:stCxn id="110" idx="2"/>
            <a:endCxn id="138" idx="0"/>
          </p:cNvCxnSpPr>
          <p:nvPr/>
        </p:nvCxnSpPr>
        <p:spPr>
          <a:xfrm>
            <a:off x="9308178" y="2654926"/>
            <a:ext cx="0" cy="51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9D43F27-C752-4F33-A38C-96B34CFA4F63}"/>
              </a:ext>
            </a:extLst>
          </p:cNvPr>
          <p:cNvSpPr txBox="1"/>
          <p:nvPr/>
        </p:nvSpPr>
        <p:spPr>
          <a:xfrm>
            <a:off x="9290114" y="2630035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57DC1E7-3FC6-490D-89CB-46AD53E2BA63}"/>
              </a:ext>
            </a:extLst>
          </p:cNvPr>
          <p:cNvCxnSpPr>
            <a:cxnSpLocks/>
          </p:cNvCxnSpPr>
          <p:nvPr/>
        </p:nvCxnSpPr>
        <p:spPr>
          <a:xfrm flipV="1">
            <a:off x="9432528" y="1673054"/>
            <a:ext cx="632645" cy="71709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ADCC4A4-D736-4524-BF07-6A94355BE443}"/>
              </a:ext>
            </a:extLst>
          </p:cNvPr>
          <p:cNvCxnSpPr>
            <a:cxnSpLocks/>
          </p:cNvCxnSpPr>
          <p:nvPr/>
        </p:nvCxnSpPr>
        <p:spPr>
          <a:xfrm flipH="1">
            <a:off x="5504027" y="1195676"/>
            <a:ext cx="414009" cy="64171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5C7E20-EEA8-46EF-AD64-E9F43F5D2BFC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3A3714-80FB-4491-A716-508B077BCF59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340589-8041-4422-A50A-574965ED4C70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673CE-AA04-43B7-B599-4D1B15BC00C5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8019A2-AC4F-4764-9C65-80730CFC1C08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8FD7C-BF62-4BA4-852D-4D9FC7B07915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69082F-EAFD-4C99-B170-B3577DC153FD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D7D46F-728F-45AC-A88C-8CBA11A9239F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16BC33-7A21-42B3-BE31-AD649BE17A7A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3C5068-96C0-406F-A910-7463D671365E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6A5434-9533-4634-A02B-8CC545C14242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53CD24-4D99-4FAC-95EA-F1A371844B02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D7E2D8-ABFC-4548-A2BE-C2117F161939}"/>
              </a:ext>
            </a:extLst>
          </p:cNvPr>
          <p:cNvSpPr/>
          <p:nvPr/>
        </p:nvSpPr>
        <p:spPr>
          <a:xfrm>
            <a:off x="1775845" y="294250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DF97CE4A-34DC-461E-B6BD-B593A900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B3C28F-96AB-46C4-815A-09E7A4F71C7A}"/>
              </a:ext>
            </a:extLst>
          </p:cNvPr>
          <p:cNvGrpSpPr/>
          <p:nvPr/>
        </p:nvGrpSpPr>
        <p:grpSpPr>
          <a:xfrm>
            <a:off x="3547425" y="2682022"/>
            <a:ext cx="720991" cy="1610870"/>
            <a:chOff x="3547425" y="2682022"/>
            <a:chExt cx="720991" cy="16108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4C4986-06F3-44C7-B7D4-F48C29F01CDF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DDA0ED-7C55-49F5-B3EE-BE76434D888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8D7ED-9270-4FB2-83BD-D7742BC221F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DB8AAEA-59AF-42A2-95CE-DC586CE3756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53A2837-2489-4AE8-9A97-4F741830C4E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D7F356-56F1-4254-AF71-651D11B5A249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3156FDB-143C-4188-B2DA-16E7619EE1A5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43A148E-A22B-44E3-9480-1BF930090B6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8692B1-9FD1-41FC-8850-F35CFD226D77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68E82E-9906-4A60-BC29-5843E618E9F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94D5AF-B8E7-44F3-837C-40285C528164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4DD0041-C0EC-4ED7-BE2E-3479EFD2F3A3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9A7A776-2C0E-4A3B-9F5B-AA940AABC85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48DAFF-8D13-4FF1-94F6-25A95F9A7AE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0E5E54-6325-4DDC-8796-5317720261C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77F533-187D-4609-A36F-5EA8ED64155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F247D63-6303-4570-A4FA-1FAE9A74229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D58FF30-2FDD-4A77-901F-29046AA1E0D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C4E59D-A47B-4C5F-AB39-1D41238CD50A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05A8B22-4CCF-4BC6-B6DA-6FDD459CBE2C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807A1A-F2C2-4AFB-A340-44C1C132B4DE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4C0257D-0541-415E-956B-B85B39C0BEB6}"/>
              </a:ext>
            </a:extLst>
          </p:cNvPr>
          <p:cNvSpPr txBox="1"/>
          <p:nvPr/>
        </p:nvSpPr>
        <p:spPr>
          <a:xfrm>
            <a:off x="3068341" y="1700669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66" name="Flowchart: Summing Junction 65">
            <a:extLst>
              <a:ext uri="{FF2B5EF4-FFF2-40B4-BE49-F238E27FC236}">
                <a16:creationId xmlns:a16="http://schemas.microsoft.com/office/drawing/2014/main" id="{3A551137-0C2D-493A-B023-4DF1EA2E5489}"/>
              </a:ext>
            </a:extLst>
          </p:cNvPr>
          <p:cNvSpPr/>
          <p:nvPr/>
        </p:nvSpPr>
        <p:spPr>
          <a:xfrm>
            <a:off x="4379920" y="3380672"/>
            <a:ext cx="226669" cy="203835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D986BCA-A4BF-4A45-B177-1C15DE4A27A9}"/>
              </a:ext>
            </a:extLst>
          </p:cNvPr>
          <p:cNvGrpSpPr/>
          <p:nvPr/>
        </p:nvGrpSpPr>
        <p:grpSpPr>
          <a:xfrm>
            <a:off x="3082373" y="2683800"/>
            <a:ext cx="3947491" cy="2351465"/>
            <a:chOff x="3391290" y="2677969"/>
            <a:chExt cx="3947491" cy="235146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2A9258-6067-438C-9D5B-1C76C3A9FACA}"/>
                </a:ext>
              </a:extLst>
            </p:cNvPr>
            <p:cNvGrpSpPr/>
            <p:nvPr/>
          </p:nvGrpSpPr>
          <p:grpSpPr>
            <a:xfrm>
              <a:off x="5029455" y="2677969"/>
              <a:ext cx="720991" cy="1610870"/>
              <a:chOff x="3547425" y="2682022"/>
              <a:chExt cx="720991" cy="161087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BB2BD8F-9692-46C2-9BD9-26950F00C356}"/>
                  </a:ext>
                </a:extLst>
              </p:cNvPr>
              <p:cNvGrpSpPr/>
              <p:nvPr/>
            </p:nvGrpSpPr>
            <p:grpSpPr>
              <a:xfrm>
                <a:off x="3553406" y="2682022"/>
                <a:ext cx="711200" cy="203835"/>
                <a:chOff x="3559387" y="2503170"/>
                <a:chExt cx="711200" cy="203835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21DDFF1-7527-432B-BBC9-73C3BBEACAA6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DBE0161-9BED-48B0-929E-F5164AEBB4C2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2DE7B79-842E-466E-A00F-6B9075F5551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F756A39B-0619-4459-B780-097B46B3DEA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254ADD6-7A76-46FE-812C-E7BFBDFF5DD4}"/>
                  </a:ext>
                </a:extLst>
              </p:cNvPr>
              <p:cNvGrpSpPr/>
              <p:nvPr/>
            </p:nvGrpSpPr>
            <p:grpSpPr>
              <a:xfrm>
                <a:off x="3557216" y="3064709"/>
                <a:ext cx="711200" cy="203835"/>
                <a:chOff x="3559387" y="2503170"/>
                <a:chExt cx="711200" cy="203835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5EEEF3B8-7AE8-4F4A-87EE-0E0076E2053E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E03D652-95A2-4C6D-86D2-3112A4957D2D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65DE06C-0005-474B-BCEE-B67BDF0E250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DFDD935-8192-4E6E-A8B7-098DC565C69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8F24DA3-1C3E-4200-8FF5-CEB441FAC6A6}"/>
                  </a:ext>
                </a:extLst>
              </p:cNvPr>
              <p:cNvGrpSpPr/>
              <p:nvPr/>
            </p:nvGrpSpPr>
            <p:grpSpPr>
              <a:xfrm>
                <a:off x="3557216" y="3703411"/>
                <a:ext cx="711200" cy="203835"/>
                <a:chOff x="3559387" y="2503170"/>
                <a:chExt cx="711200" cy="203835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75C318E7-B580-4ACF-88E6-4D3FD1962BB4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3B93F5E-1292-4B87-BB5D-8F47CF40337E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C338790-CC15-403A-AA05-AA596F0BB520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BAC7FA5-DB42-48E3-8CDF-1C84A1F3D573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BF0855F-1A95-4581-940C-41B7E64CAE39}"/>
                  </a:ext>
                </a:extLst>
              </p:cNvPr>
              <p:cNvGrpSpPr/>
              <p:nvPr/>
            </p:nvGrpSpPr>
            <p:grpSpPr>
              <a:xfrm>
                <a:off x="3547425" y="4089057"/>
                <a:ext cx="711200" cy="203835"/>
                <a:chOff x="3559387" y="2503170"/>
                <a:chExt cx="711200" cy="203835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A07EED3A-59C4-4844-A43B-47F9ED620F2C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E6AFD5D-A6E2-42AC-B501-7C658EAFBC9B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6BB7C09-8ADD-4165-B032-F3BB5D932DCB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29E0830-60C4-4DD6-AA7D-E9148D326E74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69B18C-24C1-4954-948E-D10AFB7C8DC9}"/>
                  </a:ext>
                </a:extLst>
              </p:cNvPr>
              <p:cNvSpPr txBox="1"/>
              <p:nvPr/>
            </p:nvSpPr>
            <p:spPr>
              <a:xfrm>
                <a:off x="3748522" y="324317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C9999F7-C77B-4713-9819-76621603C16B}"/>
                </a:ext>
              </a:extLst>
            </p:cNvPr>
            <p:cNvSpPr txBox="1"/>
            <p:nvPr/>
          </p:nvSpPr>
          <p:spPr>
            <a:xfrm>
              <a:off x="3391290" y="4660102"/>
              <a:ext cx="3947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From </a:t>
              </a:r>
              <a:r>
                <a:rPr lang="en-US" dirty="0" err="1"/>
                <a:t>GCNmf</a:t>
              </a:r>
              <a:r>
                <a:rPr lang="en-US" dirty="0"/>
                <a:t> of name generation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99E98EC-1981-4AED-8B69-BAE8D5ED74FC}"/>
              </a:ext>
            </a:extLst>
          </p:cNvPr>
          <p:cNvGrpSpPr/>
          <p:nvPr/>
        </p:nvGrpSpPr>
        <p:grpSpPr>
          <a:xfrm>
            <a:off x="5891558" y="2682022"/>
            <a:ext cx="720991" cy="1610870"/>
            <a:chOff x="3547425" y="2682022"/>
            <a:chExt cx="720991" cy="161087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A71E03-1EE2-4355-841A-F439A08D7F6D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53E1FE0-CDDE-4617-9D28-751BEB5E93AF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DC780A8-F4A5-4A0C-BFA8-09EAE5372FDF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A54E81-B523-4E3A-BF78-D1545FB8C8A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36A4CA-F1AA-41E3-B9E7-3C1EA536180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29DE85B-626F-4E8F-A859-09B370F1B33E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8B52E5C-D92D-41C2-9442-431885C5E11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53B0A8F-6224-4B03-972F-47E4527CD75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DB34156-D2C2-428E-AF0B-9F8FC81B4F2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C373AB2-9A93-4FBE-8D64-78833A4D4C2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B1D676C-CD5B-46E6-B626-99237E8DFF02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58B9B012-561C-4D9F-BBFD-7D7448A7E18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AFD315F-D523-4D37-A8BA-A5D70F6C549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65E3E0-8338-4828-9B98-48BE13D73E14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0999250-84AC-4297-ABC6-992DA08E36E5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3545452-50FB-4C20-AA3E-BD0D8EDA2174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30D509F-D5E4-4C23-BB09-90682CAA981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A30CC19-CBCE-468D-9625-72EB93B28FD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493CE6D-C659-464A-BF33-CDE686E43892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95355E-FDB9-49D4-94AC-A4920A160CD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CA80F2-D04B-4D56-A705-D354C8D72D5F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B397CA0-992F-4E06-8F83-CCECD1F416B2}"/>
              </a:ext>
            </a:extLst>
          </p:cNvPr>
          <p:cNvSpPr txBox="1"/>
          <p:nvPr/>
        </p:nvSpPr>
        <p:spPr>
          <a:xfrm>
            <a:off x="5412474" y="1728792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Enhanced 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E6CA9-D5E4-4BC1-87B7-2D244B5B92AA}"/>
              </a:ext>
            </a:extLst>
          </p:cNvPr>
          <p:cNvSpPr/>
          <p:nvPr/>
        </p:nvSpPr>
        <p:spPr>
          <a:xfrm>
            <a:off x="7208590" y="2699990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389297-A266-49A1-AAF6-5944E501000E}"/>
              </a:ext>
            </a:extLst>
          </p:cNvPr>
          <p:cNvSpPr txBox="1"/>
          <p:nvPr/>
        </p:nvSpPr>
        <p:spPr>
          <a:xfrm>
            <a:off x="6949564" y="202074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A508EE9-9A6E-47E6-A861-F1AE1CBA2E74}"/>
              </a:ext>
            </a:extLst>
          </p:cNvPr>
          <p:cNvGrpSpPr/>
          <p:nvPr/>
        </p:nvGrpSpPr>
        <p:grpSpPr>
          <a:xfrm>
            <a:off x="8156246" y="2639894"/>
            <a:ext cx="417129" cy="1658950"/>
            <a:chOff x="8142596" y="2641653"/>
            <a:chExt cx="417129" cy="166941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55D7F1-FFB9-40D8-9D79-82F80A846EC6}"/>
                </a:ext>
              </a:extLst>
            </p:cNvPr>
            <p:cNvSpPr/>
            <p:nvPr/>
          </p:nvSpPr>
          <p:spPr>
            <a:xfrm>
              <a:off x="8203433" y="2700202"/>
              <a:ext cx="296234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A37F6F-1689-4104-BF64-78881B90B530}"/>
                </a:ext>
              </a:extLst>
            </p:cNvPr>
            <p:cNvSpPr txBox="1"/>
            <p:nvPr/>
          </p:nvSpPr>
          <p:spPr>
            <a:xfrm>
              <a:off x="8145829" y="264165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9B0699-3ED6-4EE2-BF8B-B3A035D8335F}"/>
                </a:ext>
              </a:extLst>
            </p:cNvPr>
            <p:cNvSpPr txBox="1"/>
            <p:nvPr/>
          </p:nvSpPr>
          <p:spPr>
            <a:xfrm>
              <a:off x="8142596" y="294250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D7E9E-D578-4E50-BDD3-6051DA50EA76}"/>
              </a:ext>
            </a:extLst>
          </p:cNvPr>
          <p:cNvSpPr txBox="1"/>
          <p:nvPr/>
        </p:nvSpPr>
        <p:spPr>
          <a:xfrm>
            <a:off x="7820320" y="2017636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Types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790091-278C-4409-AF34-FC41C54DBC03}"/>
              </a:ext>
            </a:extLst>
          </p:cNvPr>
          <p:cNvSpPr/>
          <p:nvPr/>
        </p:nvSpPr>
        <p:spPr>
          <a:xfrm>
            <a:off x="8974031" y="2693842"/>
            <a:ext cx="436326" cy="1610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DE3DBD-C6FD-445E-B07E-5A81C3BED9E5}"/>
              </a:ext>
            </a:extLst>
          </p:cNvPr>
          <p:cNvSpPr txBox="1"/>
          <p:nvPr/>
        </p:nvSpPr>
        <p:spPr>
          <a:xfrm>
            <a:off x="8859397" y="1785642"/>
            <a:ext cx="74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Rule-</a:t>
            </a:r>
          </a:p>
          <a:p>
            <a:pPr algn="ctr"/>
            <a:r>
              <a:rPr lang="en-US" dirty="0"/>
              <a:t>based</a:t>
            </a:r>
          </a:p>
          <a:p>
            <a:pPr algn="ctr"/>
            <a:r>
              <a:rPr lang="en-US" dirty="0"/>
              <a:t>Filter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9DBAE9E-7BA4-4FA1-B658-574BF8C0C5A0}"/>
              </a:ext>
            </a:extLst>
          </p:cNvPr>
          <p:cNvGrpSpPr/>
          <p:nvPr/>
        </p:nvGrpSpPr>
        <p:grpSpPr>
          <a:xfrm>
            <a:off x="9844427" y="2633132"/>
            <a:ext cx="532545" cy="1669419"/>
            <a:chOff x="8142596" y="2641653"/>
            <a:chExt cx="532545" cy="166941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462166F-CBDA-4EEE-BF10-0645F6F0A899}"/>
                </a:ext>
              </a:extLst>
            </p:cNvPr>
            <p:cNvSpPr/>
            <p:nvPr/>
          </p:nvSpPr>
          <p:spPr>
            <a:xfrm>
              <a:off x="8203433" y="2700202"/>
              <a:ext cx="421202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8B1548-008E-4184-8247-04FA070DD33F}"/>
                </a:ext>
              </a:extLst>
            </p:cNvPr>
            <p:cNvSpPr txBox="1"/>
            <p:nvPr/>
          </p:nvSpPr>
          <p:spPr>
            <a:xfrm>
              <a:off x="8145829" y="2641653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FA53460-C317-4A7E-9B62-A772BEF4BCD0}"/>
                </a:ext>
              </a:extLst>
            </p:cNvPr>
            <p:cNvSpPr txBox="1"/>
            <p:nvPr/>
          </p:nvSpPr>
          <p:spPr>
            <a:xfrm>
              <a:off x="8142596" y="2942504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T2*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AE205CC-41C3-4E25-B689-2C504B9DA21F}"/>
              </a:ext>
            </a:extLst>
          </p:cNvPr>
          <p:cNvSpPr txBox="1"/>
          <p:nvPr/>
        </p:nvSpPr>
        <p:spPr>
          <a:xfrm>
            <a:off x="9764294" y="2017636"/>
            <a:ext cx="7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Types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E9974E0-11F6-4FFA-B07C-E17437C299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04217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78BB1E-DDC3-4F33-9B20-A99224BDA9A5}"/>
              </a:ext>
            </a:extLst>
          </p:cNvPr>
          <p:cNvCxnSpPr>
            <a:cxnSpLocks/>
          </p:cNvCxnSpPr>
          <p:nvPr/>
        </p:nvCxnSpPr>
        <p:spPr>
          <a:xfrm>
            <a:off x="2977692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DC8DCF5-7195-400A-97B0-990BB50EF6BB}"/>
              </a:ext>
            </a:extLst>
          </p:cNvPr>
          <p:cNvCxnSpPr>
            <a:cxnSpLocks/>
          </p:cNvCxnSpPr>
          <p:nvPr/>
        </p:nvCxnSpPr>
        <p:spPr>
          <a:xfrm>
            <a:off x="5441529" y="3499301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D214FD-1E4C-4BBD-8082-33906CBA7320}"/>
              </a:ext>
            </a:extLst>
          </p:cNvPr>
          <p:cNvCxnSpPr>
            <a:cxnSpLocks/>
          </p:cNvCxnSpPr>
          <p:nvPr/>
        </p:nvCxnSpPr>
        <p:spPr>
          <a:xfrm>
            <a:off x="6836962" y="349927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F7CBC9-9632-4AC5-9932-4B485A25B00A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7644916" y="3498460"/>
            <a:ext cx="572167" cy="6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F6009F-AE3B-43BD-AC39-001294C4BB65}"/>
              </a:ext>
            </a:extLst>
          </p:cNvPr>
          <p:cNvCxnSpPr>
            <a:cxnSpLocks/>
            <a:stCxn id="116" idx="3"/>
            <a:endCxn id="122" idx="1"/>
          </p:cNvCxnSpPr>
          <p:nvPr/>
        </p:nvCxnSpPr>
        <p:spPr>
          <a:xfrm>
            <a:off x="8513317" y="3498460"/>
            <a:ext cx="460714" cy="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DAB4077-9435-4E9F-A4B0-5769BB0C40DE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 flipV="1">
            <a:off x="9410357" y="3497116"/>
            <a:ext cx="494907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63C07E-8A8C-41B2-8102-FF61E80412E0}"/>
              </a:ext>
            </a:extLst>
          </p:cNvPr>
          <p:cNvCxnSpPr>
            <a:cxnSpLocks/>
          </p:cNvCxnSpPr>
          <p:nvPr/>
        </p:nvCxnSpPr>
        <p:spPr>
          <a:xfrm flipH="1" flipV="1">
            <a:off x="5071484" y="4352423"/>
            <a:ext cx="3810" cy="371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B875D-7093-427D-A225-855AD93467A1}"/>
              </a:ext>
            </a:extLst>
          </p:cNvPr>
          <p:cNvSpPr txBox="1"/>
          <p:nvPr/>
        </p:nvSpPr>
        <p:spPr>
          <a:xfrm>
            <a:off x="-72165" y="2483505"/>
            <a:ext cx="16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Code</a:t>
            </a:r>
          </a:p>
        </p:txBody>
      </p:sp>
    </p:spTree>
    <p:extLst>
      <p:ext uri="{BB962C8B-B14F-4D97-AF65-F5344CB8AC3E}">
        <p14:creationId xmlns:p14="http://schemas.microsoft.com/office/powerpoint/2010/main" val="296522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BD183D-0B86-42EB-88F6-042196F2497E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788072-969C-4C1D-B81B-3E02357D4D7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97AC91-CC66-418C-9804-A8FD2A250815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E73F57-C031-497D-9C5F-87AD0FD44C34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ADC034-E8C9-493E-907B-53D7BDF021A5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AFACC5-88D5-420B-8C0D-019D8D431DCD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C6A2D0-B5FF-45E2-8CE4-C7B8D13F491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6F75C0-A6E5-42E8-AF7F-65F22B32AB9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937B8F-C243-4DBB-AEB0-59A785F1B80D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B04A20-B743-4B82-B885-6F329C49A813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D13FC1-B4C7-460F-B970-1132AD8B942E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1A8B38-18BD-4BA4-B448-C3D8EBBE5D14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FE1ACB-AB9F-4E48-87EB-ED655D5C73ED}"/>
              </a:ext>
            </a:extLst>
          </p:cNvPr>
          <p:cNvSpPr/>
          <p:nvPr/>
        </p:nvSpPr>
        <p:spPr>
          <a:xfrm>
            <a:off x="1890992" y="2753203"/>
            <a:ext cx="1597275" cy="1541444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 –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Missing Feature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GCNmf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7646C5-6BAA-4655-B372-F0AE4A8FCFC3}"/>
              </a:ext>
            </a:extLst>
          </p:cNvPr>
          <p:cNvGrpSpPr/>
          <p:nvPr/>
        </p:nvGrpSpPr>
        <p:grpSpPr>
          <a:xfrm>
            <a:off x="4174232" y="1630597"/>
            <a:ext cx="720991" cy="1610870"/>
            <a:chOff x="3547425" y="2682022"/>
            <a:chExt cx="720991" cy="16108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BBFA48E-938A-48CF-94C0-3ACA46052A21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FF4E45B-0D35-4473-AF3F-62CEEAC44494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246A7EE-3229-49B7-8F1D-08032DC4E4DB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DC45F4D-E4AE-4106-9D41-1362B4D4EEA8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9E727C1-BE9E-4CDA-8F11-1E0D003B27D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4A2394-9CE7-42EC-AE13-8B6968EB0EA2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4E3F44E-C6C6-4A03-A532-EC486CFF926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19F45A9-62DA-43F6-9692-1079E106A34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849C353-E91D-466F-812A-56B9EC03112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58304BF-F614-425D-9E31-9FFE92132914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21855E-2D99-4F20-B840-ABBF921E1BFA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DE632CF-3070-479E-8CF9-1DE690F0E0C6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CF3A2E3-D80B-4258-AE6A-04BEDE56C90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309E2B-0DAB-4F51-9B68-61A581BFE109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3472EB9-90CE-4595-A36F-F03179F4D29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418411-5B78-4CC0-893D-288A5640BBF5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810F0D5-3F31-4355-8304-C8E04942FA60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1460E-66B5-464D-B460-C2C0F91E48C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E5BE2C-3C34-459A-9245-1F0AF8BA4E9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E5E03DA-8B06-4933-933A-650E8EEC5F9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6839A9-5229-4F58-838D-C95D41B5F4AC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A72FC33-55F1-4517-8F44-2EFAD7965AF8}"/>
              </a:ext>
            </a:extLst>
          </p:cNvPr>
          <p:cNvSpPr txBox="1"/>
          <p:nvPr/>
        </p:nvSpPr>
        <p:spPr>
          <a:xfrm>
            <a:off x="2529431" y="1511223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6D8444-96A1-4906-86BF-AC0B1FA5D0BA}"/>
              </a:ext>
            </a:extLst>
          </p:cNvPr>
          <p:cNvGrpSpPr/>
          <p:nvPr/>
        </p:nvGrpSpPr>
        <p:grpSpPr>
          <a:xfrm>
            <a:off x="4179127" y="3897019"/>
            <a:ext cx="720991" cy="1610870"/>
            <a:chOff x="3547425" y="2682022"/>
            <a:chExt cx="720991" cy="161087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3C18C7-AE62-41E0-9E07-F400938EDBD8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5A31863F-AC95-4FF6-AEE7-27B26AFF97D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9C983F9-208B-411C-9AE4-E564A8B8B52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BEEB066-09E1-4AD5-B0C8-ACC81D7AF846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ADB48A7-600D-427F-A638-4BBC9B52EBA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D692AFA-C4B7-4B43-8F6E-938183374ADB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FF6033CA-3114-43A2-84C2-59CC9E97A0E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D974334-9BA3-47C2-8BB9-95AECAAE67E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CE8FA90-E3FF-4041-BBE0-5585613083F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DBD706C-F503-45CC-82A9-D7AD57F1F32E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71F6C86-74C6-49DD-8260-D98A8F2ABF5F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D316C4A-B8B4-4D80-96E5-9E084920256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8BDB00-F0C3-470C-9271-BEC864E2D8D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DE4811B-26E3-42FA-888D-9CE2FF253341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80CFE1D-9214-4619-BA82-11A636A07BA0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A4826E6-25FD-49E2-BC94-D48069C2551D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7E404A8-E6F1-40AD-922C-5B0290EF76D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290721-4BB0-4F5E-8017-2667E7D6E4C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E5B4187-A07D-4D88-B8A7-804FE3231BA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27E4A96-80C6-40AD-9F0B-801F6B2FF711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DAE5D3-0FE4-495B-9E28-03161F358F18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DF2BD93-5BFD-441E-8718-BEEC9608E8FE}"/>
              </a:ext>
            </a:extLst>
          </p:cNvPr>
          <p:cNvSpPr txBox="1"/>
          <p:nvPr/>
        </p:nvSpPr>
        <p:spPr>
          <a:xfrm>
            <a:off x="2421787" y="4558660"/>
            <a:ext cx="1686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Missing-Feature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1AEBFD-B11C-41DD-8B4A-6417C6555484}"/>
              </a:ext>
            </a:extLst>
          </p:cNvPr>
          <p:cNvSpPr txBox="1"/>
          <p:nvPr/>
        </p:nvSpPr>
        <p:spPr>
          <a:xfrm>
            <a:off x="5131729" y="1594384"/>
            <a:ext cx="192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Variable Type </a:t>
            </a:r>
          </a:p>
          <a:p>
            <a:pPr algn="ctr"/>
            <a:r>
              <a:rPr lang="en-US" dirty="0"/>
              <a:t>Prediction Model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E1CADC-9F95-4EE8-B45F-F6DBF0EDD59A}"/>
              </a:ext>
            </a:extLst>
          </p:cNvPr>
          <p:cNvSpPr/>
          <p:nvPr/>
        </p:nvSpPr>
        <p:spPr>
          <a:xfrm>
            <a:off x="5457150" y="3928424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95EFEE-5C76-4437-A99D-78570D13E300}"/>
              </a:ext>
            </a:extLst>
          </p:cNvPr>
          <p:cNvSpPr txBox="1"/>
          <p:nvPr/>
        </p:nvSpPr>
        <p:spPr>
          <a:xfrm>
            <a:off x="5174268" y="3209694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ABC764-9F6C-4CB9-8282-9F6946E932B4}"/>
              </a:ext>
            </a:extLst>
          </p:cNvPr>
          <p:cNvSpPr/>
          <p:nvPr/>
        </p:nvSpPr>
        <p:spPr>
          <a:xfrm>
            <a:off x="6623944" y="3928424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4495A0-A138-46A8-90B9-3D8C90E2A997}"/>
              </a:ext>
            </a:extLst>
          </p:cNvPr>
          <p:cNvSpPr txBox="1"/>
          <p:nvPr/>
        </p:nvSpPr>
        <p:spPr>
          <a:xfrm>
            <a:off x="6286953" y="3209694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9D2426-7A44-404E-89AE-36ACD467EE11}"/>
              </a:ext>
            </a:extLst>
          </p:cNvPr>
          <p:cNvSpPr txBox="1"/>
          <p:nvPr/>
        </p:nvSpPr>
        <p:spPr>
          <a:xfrm>
            <a:off x="6620024" y="391269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E447DC-C366-43C5-A0A8-285D4A3F86BE}"/>
              </a:ext>
            </a:extLst>
          </p:cNvPr>
          <p:cNvSpPr txBox="1"/>
          <p:nvPr/>
        </p:nvSpPr>
        <p:spPr>
          <a:xfrm>
            <a:off x="6620975" y="42293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81594-566F-4BAD-9BAD-8D413AF91D6F}"/>
              </a:ext>
            </a:extLst>
          </p:cNvPr>
          <p:cNvSpPr txBox="1"/>
          <p:nvPr/>
        </p:nvSpPr>
        <p:spPr>
          <a:xfrm>
            <a:off x="6670425" y="46207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CF78E2C-9142-4000-84AA-AF4057B0FD8E}"/>
              </a:ext>
            </a:extLst>
          </p:cNvPr>
          <p:cNvSpPr/>
          <p:nvPr/>
        </p:nvSpPr>
        <p:spPr>
          <a:xfrm>
            <a:off x="7786818" y="3928424"/>
            <a:ext cx="436326" cy="1610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158782-8F25-4F36-89CA-CC3C31494752}"/>
              </a:ext>
            </a:extLst>
          </p:cNvPr>
          <p:cNvSpPr txBox="1"/>
          <p:nvPr/>
        </p:nvSpPr>
        <p:spPr>
          <a:xfrm>
            <a:off x="7488786" y="321200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Name </a:t>
            </a:r>
          </a:p>
          <a:p>
            <a:pPr algn="ctr"/>
            <a:r>
              <a:rPr lang="en-US" dirty="0"/>
              <a:t>Checking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FCBC9B-C493-4103-8652-9562BCC3CA92}"/>
              </a:ext>
            </a:extLst>
          </p:cNvPr>
          <p:cNvSpPr/>
          <p:nvPr/>
        </p:nvSpPr>
        <p:spPr>
          <a:xfrm>
            <a:off x="8938223" y="3938929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C760A8-4E88-4694-9A88-D4844ED837D9}"/>
              </a:ext>
            </a:extLst>
          </p:cNvPr>
          <p:cNvSpPr txBox="1"/>
          <p:nvPr/>
        </p:nvSpPr>
        <p:spPr>
          <a:xfrm>
            <a:off x="8724310" y="3220199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571D84-CEF9-44E4-918E-928EE66F0D1E}"/>
              </a:ext>
            </a:extLst>
          </p:cNvPr>
          <p:cNvSpPr txBox="1"/>
          <p:nvPr/>
        </p:nvSpPr>
        <p:spPr>
          <a:xfrm>
            <a:off x="8893614" y="391960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D3E74E-0589-48E3-AC29-961EE2F0B505}"/>
              </a:ext>
            </a:extLst>
          </p:cNvPr>
          <p:cNvSpPr txBox="1"/>
          <p:nvPr/>
        </p:nvSpPr>
        <p:spPr>
          <a:xfrm>
            <a:off x="8908162" y="423981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66038-EC46-41C0-BF89-0765A61BCBEC}"/>
              </a:ext>
            </a:extLst>
          </p:cNvPr>
          <p:cNvSpPr txBox="1"/>
          <p:nvPr/>
        </p:nvSpPr>
        <p:spPr>
          <a:xfrm>
            <a:off x="8984704" y="46312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CED083-DB8D-4F8A-8E09-3FFDAADC526E}"/>
              </a:ext>
            </a:extLst>
          </p:cNvPr>
          <p:cNvCxnSpPr>
            <a:cxnSpLocks/>
          </p:cNvCxnSpPr>
          <p:nvPr/>
        </p:nvCxnSpPr>
        <p:spPr>
          <a:xfrm>
            <a:off x="1519364" y="3520975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C8E8842-C366-4C48-BD59-E47907DFC8F7}"/>
              </a:ext>
            </a:extLst>
          </p:cNvPr>
          <p:cNvCxnSpPr>
            <a:stCxn id="16" idx="3"/>
          </p:cNvCxnSpPr>
          <p:nvPr/>
        </p:nvCxnSpPr>
        <p:spPr>
          <a:xfrm flipV="1">
            <a:off x="3488267" y="2434553"/>
            <a:ext cx="673832" cy="1089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813AC20-05C5-4B67-A58C-490034B10C3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080000" y="2240715"/>
            <a:ext cx="1016000" cy="3203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1D4A03-2110-43CE-AB4D-2C0CEBE8917E}"/>
              </a:ext>
            </a:extLst>
          </p:cNvPr>
          <p:cNvCxnSpPr>
            <a:stCxn id="16" idx="3"/>
          </p:cNvCxnSpPr>
          <p:nvPr/>
        </p:nvCxnSpPr>
        <p:spPr>
          <a:xfrm>
            <a:off x="3488267" y="3523925"/>
            <a:ext cx="623366" cy="1034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01CDFBA-42AB-4579-9B72-EE3F9FD1A7B3}"/>
              </a:ext>
            </a:extLst>
          </p:cNvPr>
          <p:cNvCxnSpPr>
            <a:cxnSpLocks/>
          </p:cNvCxnSpPr>
          <p:nvPr/>
        </p:nvCxnSpPr>
        <p:spPr>
          <a:xfrm>
            <a:off x="5080000" y="4733859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D7EB43-99AE-44CD-B9BE-5B1110E9CC4A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>
            <a:off x="5893476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0E58B6-7263-43D0-B894-2EEEE0347743}"/>
              </a:ext>
            </a:extLst>
          </p:cNvPr>
          <p:cNvCxnSpPr>
            <a:cxnSpLocks/>
          </p:cNvCxnSpPr>
          <p:nvPr/>
        </p:nvCxnSpPr>
        <p:spPr>
          <a:xfrm>
            <a:off x="7070788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A49520-9B24-4318-82EE-B3288907EA89}"/>
              </a:ext>
            </a:extLst>
          </p:cNvPr>
          <p:cNvCxnSpPr>
            <a:cxnSpLocks/>
          </p:cNvCxnSpPr>
          <p:nvPr/>
        </p:nvCxnSpPr>
        <p:spPr>
          <a:xfrm>
            <a:off x="8223144" y="4744364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5C7E20-EEA8-46EF-AD64-E9F43F5D2BFC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3A3714-80FB-4491-A716-508B077BCF59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340589-8041-4422-A50A-574965ED4C70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673CE-AA04-43B7-B599-4D1B15BC00C5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8019A2-AC4F-4764-9C65-80730CFC1C08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8FD7C-BF62-4BA4-852D-4D9FC7B07915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69082F-EAFD-4C99-B170-B3577DC153FD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D7D46F-728F-45AC-A88C-8CBA11A9239F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16BC33-7A21-42B3-BE31-AD649BE17A7A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3C5068-96C0-406F-A910-7463D671365E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6A5434-9533-4634-A02B-8CC545C14242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53CD24-4D99-4FAC-95EA-F1A371844B02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D7E2D8-ABFC-4548-A2BE-C2117F161939}"/>
              </a:ext>
            </a:extLst>
          </p:cNvPr>
          <p:cNvSpPr/>
          <p:nvPr/>
        </p:nvSpPr>
        <p:spPr>
          <a:xfrm>
            <a:off x="1775845" y="294250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EE-Graph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DF97CE4A-34DC-461E-B6BD-B593A900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B3C28F-96AB-46C4-815A-09E7A4F71C7A}"/>
              </a:ext>
            </a:extLst>
          </p:cNvPr>
          <p:cNvGrpSpPr/>
          <p:nvPr/>
        </p:nvGrpSpPr>
        <p:grpSpPr>
          <a:xfrm>
            <a:off x="3547425" y="2682022"/>
            <a:ext cx="720991" cy="1610870"/>
            <a:chOff x="3547425" y="2682022"/>
            <a:chExt cx="720991" cy="16108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4C4986-06F3-44C7-B7D4-F48C29F01CDF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DDA0ED-7C55-49F5-B3EE-BE76434D888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8D7ED-9270-4FB2-83BD-D7742BC221F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DB8AAEA-59AF-42A2-95CE-DC586CE3756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53A2837-2489-4AE8-9A97-4F741830C4E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D7F356-56F1-4254-AF71-651D11B5A249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3156FDB-143C-4188-B2DA-16E7619EE1A5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43A148E-A22B-44E3-9480-1BF930090B6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8692B1-9FD1-41FC-8850-F35CFD226D77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68E82E-9906-4A60-BC29-5843E618E9F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94D5AF-B8E7-44F3-837C-40285C528164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4DD0041-C0EC-4ED7-BE2E-3479EFD2F3A3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9A7A776-2C0E-4A3B-9F5B-AA940AABC85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48DAFF-8D13-4FF1-94F6-25A95F9A7AE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0E5E54-6325-4DDC-8796-5317720261C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77F533-187D-4609-A36F-5EA8ED64155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F247D63-6303-4570-A4FA-1FAE9A74229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D58FF30-2FDD-4A77-901F-29046AA1E0D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C4E59D-A47B-4C5F-AB39-1D41238CD50A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05A8B22-4CCF-4BC6-B6DA-6FDD459CBE2C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807A1A-F2C2-4AFB-A340-44C1C132B4DE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4C0257D-0541-415E-956B-B85B39C0BEB6}"/>
              </a:ext>
            </a:extLst>
          </p:cNvPr>
          <p:cNvSpPr txBox="1"/>
          <p:nvPr/>
        </p:nvSpPr>
        <p:spPr>
          <a:xfrm>
            <a:off x="3462872" y="1908692"/>
            <a:ext cx="88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66" name="Flowchart: Summing Junction 65">
            <a:extLst>
              <a:ext uri="{FF2B5EF4-FFF2-40B4-BE49-F238E27FC236}">
                <a16:creationId xmlns:a16="http://schemas.microsoft.com/office/drawing/2014/main" id="{3A551137-0C2D-493A-B023-4DF1EA2E5489}"/>
              </a:ext>
            </a:extLst>
          </p:cNvPr>
          <p:cNvSpPr/>
          <p:nvPr/>
        </p:nvSpPr>
        <p:spPr>
          <a:xfrm>
            <a:off x="4379920" y="3380672"/>
            <a:ext cx="226669" cy="203835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D986BCA-A4BF-4A45-B177-1C15DE4A27A9}"/>
              </a:ext>
            </a:extLst>
          </p:cNvPr>
          <p:cNvGrpSpPr/>
          <p:nvPr/>
        </p:nvGrpSpPr>
        <p:grpSpPr>
          <a:xfrm>
            <a:off x="3082373" y="2683800"/>
            <a:ext cx="3947491" cy="2351465"/>
            <a:chOff x="3391290" y="2677969"/>
            <a:chExt cx="3947491" cy="235146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2A9258-6067-438C-9D5B-1C76C3A9FACA}"/>
                </a:ext>
              </a:extLst>
            </p:cNvPr>
            <p:cNvGrpSpPr/>
            <p:nvPr/>
          </p:nvGrpSpPr>
          <p:grpSpPr>
            <a:xfrm>
              <a:off x="5029455" y="2677969"/>
              <a:ext cx="720991" cy="1610870"/>
              <a:chOff x="3547425" y="2682022"/>
              <a:chExt cx="720991" cy="161087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BB2BD8F-9692-46C2-9BD9-26950F00C356}"/>
                  </a:ext>
                </a:extLst>
              </p:cNvPr>
              <p:cNvGrpSpPr/>
              <p:nvPr/>
            </p:nvGrpSpPr>
            <p:grpSpPr>
              <a:xfrm>
                <a:off x="3553406" y="2682022"/>
                <a:ext cx="711200" cy="203835"/>
                <a:chOff x="3559387" y="2503170"/>
                <a:chExt cx="711200" cy="203835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21DDFF1-7527-432B-BBC9-73C3BBEACAA6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DBE0161-9BED-48B0-929E-F5164AEBB4C2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2DE7B79-842E-466E-A00F-6B9075F5551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F756A39B-0619-4459-B780-097B46B3DEA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254ADD6-7A76-46FE-812C-E7BFBDFF5DD4}"/>
                  </a:ext>
                </a:extLst>
              </p:cNvPr>
              <p:cNvGrpSpPr/>
              <p:nvPr/>
            </p:nvGrpSpPr>
            <p:grpSpPr>
              <a:xfrm>
                <a:off x="3557216" y="3064709"/>
                <a:ext cx="711200" cy="203835"/>
                <a:chOff x="3559387" y="2503170"/>
                <a:chExt cx="711200" cy="203835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5EEEF3B8-7AE8-4F4A-87EE-0E0076E2053E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E03D652-95A2-4C6D-86D2-3112A4957D2D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65DE06C-0005-474B-BCEE-B67BDF0E250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DFDD935-8192-4E6E-A8B7-098DC565C69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8F24DA3-1C3E-4200-8FF5-CEB441FAC6A6}"/>
                  </a:ext>
                </a:extLst>
              </p:cNvPr>
              <p:cNvGrpSpPr/>
              <p:nvPr/>
            </p:nvGrpSpPr>
            <p:grpSpPr>
              <a:xfrm>
                <a:off x="3557216" y="3703411"/>
                <a:ext cx="711200" cy="203835"/>
                <a:chOff x="3559387" y="2503170"/>
                <a:chExt cx="711200" cy="203835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75C318E7-B580-4ACF-88E6-4D3FD1962BB4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3B93F5E-1292-4B87-BB5D-8F47CF40337E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C338790-CC15-403A-AA05-AA596F0BB520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BAC7FA5-DB42-48E3-8CDF-1C84A1F3D573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BF0855F-1A95-4581-940C-41B7E64CAE39}"/>
                  </a:ext>
                </a:extLst>
              </p:cNvPr>
              <p:cNvGrpSpPr/>
              <p:nvPr/>
            </p:nvGrpSpPr>
            <p:grpSpPr>
              <a:xfrm>
                <a:off x="3547425" y="4089057"/>
                <a:ext cx="711200" cy="203835"/>
                <a:chOff x="3559387" y="2503170"/>
                <a:chExt cx="711200" cy="203835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A07EED3A-59C4-4844-A43B-47F9ED620F2C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E6AFD5D-A6E2-42AC-B501-7C658EAFBC9B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6BB7C09-8ADD-4165-B032-F3BB5D932DCB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29E0830-60C4-4DD6-AA7D-E9148D326E74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69B18C-24C1-4954-948E-D10AFB7C8DC9}"/>
                  </a:ext>
                </a:extLst>
              </p:cNvPr>
              <p:cNvSpPr txBox="1"/>
              <p:nvPr/>
            </p:nvSpPr>
            <p:spPr>
              <a:xfrm>
                <a:off x="3748522" y="324317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C9999F7-C77B-4713-9819-76621603C16B}"/>
                </a:ext>
              </a:extLst>
            </p:cNvPr>
            <p:cNvSpPr txBox="1"/>
            <p:nvPr/>
          </p:nvSpPr>
          <p:spPr>
            <a:xfrm>
              <a:off x="3391290" y="4660102"/>
              <a:ext cx="3947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From </a:t>
              </a:r>
              <a:r>
                <a:rPr lang="en-US" dirty="0" err="1"/>
                <a:t>GCNmf</a:t>
              </a:r>
              <a:r>
                <a:rPr lang="en-US" dirty="0"/>
                <a:t> of name generation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99E98EC-1981-4AED-8B69-BAE8D5ED74FC}"/>
              </a:ext>
            </a:extLst>
          </p:cNvPr>
          <p:cNvGrpSpPr/>
          <p:nvPr/>
        </p:nvGrpSpPr>
        <p:grpSpPr>
          <a:xfrm>
            <a:off x="5891558" y="2682022"/>
            <a:ext cx="720991" cy="1610870"/>
            <a:chOff x="3547425" y="2682022"/>
            <a:chExt cx="720991" cy="161087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A71E03-1EE2-4355-841A-F439A08D7F6D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53E1FE0-CDDE-4617-9D28-751BEB5E93AF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DC780A8-F4A5-4A0C-BFA8-09EAE5372FDF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A54E81-B523-4E3A-BF78-D1545FB8C8A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36A4CA-F1AA-41E3-B9E7-3C1EA536180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29DE85B-626F-4E8F-A859-09B370F1B33E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8B52E5C-D92D-41C2-9442-431885C5E11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53B0A8F-6224-4B03-972F-47E4527CD75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DB34156-D2C2-428E-AF0B-9F8FC81B4F2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C373AB2-9A93-4FBE-8D64-78833A4D4C2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B1D676C-CD5B-46E6-B626-99237E8DFF02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58B9B012-561C-4D9F-BBFD-7D7448A7E18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AFD315F-D523-4D37-A8BA-A5D70F6C549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65E3E0-8338-4828-9B98-48BE13D73E14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0999250-84AC-4297-ABC6-992DA08E36E5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3545452-50FB-4C20-AA3E-BD0D8EDA2174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30D509F-D5E4-4C23-BB09-90682CAA981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A30CC19-CBCE-468D-9625-72EB93B28FD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493CE6D-C659-464A-BF33-CDE686E43892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95355E-FDB9-49D4-94AC-A4920A160CD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CA80F2-D04B-4D56-A705-D354C8D72D5F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B397CA0-992F-4E06-8F83-CCECD1F416B2}"/>
              </a:ext>
            </a:extLst>
          </p:cNvPr>
          <p:cNvSpPr txBox="1"/>
          <p:nvPr/>
        </p:nvSpPr>
        <p:spPr>
          <a:xfrm>
            <a:off x="5665965" y="1893416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Enhanced 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E6CA9-D5E4-4BC1-87B7-2D244B5B92AA}"/>
              </a:ext>
            </a:extLst>
          </p:cNvPr>
          <p:cNvSpPr/>
          <p:nvPr/>
        </p:nvSpPr>
        <p:spPr>
          <a:xfrm>
            <a:off x="7208590" y="2699990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389297-A266-49A1-AAF6-5944E501000E}"/>
              </a:ext>
            </a:extLst>
          </p:cNvPr>
          <p:cNvSpPr txBox="1"/>
          <p:nvPr/>
        </p:nvSpPr>
        <p:spPr>
          <a:xfrm>
            <a:off x="6949564" y="202074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A508EE9-9A6E-47E6-A861-F1AE1CBA2E74}"/>
              </a:ext>
            </a:extLst>
          </p:cNvPr>
          <p:cNvGrpSpPr/>
          <p:nvPr/>
        </p:nvGrpSpPr>
        <p:grpSpPr>
          <a:xfrm>
            <a:off x="8156246" y="2639894"/>
            <a:ext cx="417129" cy="1658950"/>
            <a:chOff x="8142596" y="2641653"/>
            <a:chExt cx="417129" cy="166941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55D7F1-FFB9-40D8-9D79-82F80A846EC6}"/>
                </a:ext>
              </a:extLst>
            </p:cNvPr>
            <p:cNvSpPr/>
            <p:nvPr/>
          </p:nvSpPr>
          <p:spPr>
            <a:xfrm>
              <a:off x="8203433" y="2700202"/>
              <a:ext cx="296234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A37F6F-1689-4104-BF64-78881B90B530}"/>
                </a:ext>
              </a:extLst>
            </p:cNvPr>
            <p:cNvSpPr txBox="1"/>
            <p:nvPr/>
          </p:nvSpPr>
          <p:spPr>
            <a:xfrm>
              <a:off x="8145829" y="264165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9B0699-3ED6-4EE2-BF8B-B3A035D8335F}"/>
                </a:ext>
              </a:extLst>
            </p:cNvPr>
            <p:cNvSpPr txBox="1"/>
            <p:nvPr/>
          </p:nvSpPr>
          <p:spPr>
            <a:xfrm>
              <a:off x="8142596" y="294250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D7E9E-D578-4E50-BDD3-6051DA50EA76}"/>
              </a:ext>
            </a:extLst>
          </p:cNvPr>
          <p:cNvSpPr txBox="1"/>
          <p:nvPr/>
        </p:nvSpPr>
        <p:spPr>
          <a:xfrm>
            <a:off x="7820320" y="2017636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Types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790091-278C-4409-AF34-FC41C54DBC03}"/>
              </a:ext>
            </a:extLst>
          </p:cNvPr>
          <p:cNvSpPr/>
          <p:nvPr/>
        </p:nvSpPr>
        <p:spPr>
          <a:xfrm>
            <a:off x="8974031" y="2693842"/>
            <a:ext cx="436326" cy="1610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DE3DBD-C6FD-445E-B07E-5A81C3BED9E5}"/>
              </a:ext>
            </a:extLst>
          </p:cNvPr>
          <p:cNvSpPr txBox="1"/>
          <p:nvPr/>
        </p:nvSpPr>
        <p:spPr>
          <a:xfrm>
            <a:off x="8859397" y="1785642"/>
            <a:ext cx="74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Rule-</a:t>
            </a:r>
          </a:p>
          <a:p>
            <a:pPr algn="ctr"/>
            <a:r>
              <a:rPr lang="en-US" dirty="0"/>
              <a:t>based</a:t>
            </a:r>
          </a:p>
          <a:p>
            <a:pPr algn="ctr"/>
            <a:r>
              <a:rPr lang="en-US" dirty="0"/>
              <a:t>Filter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9DBAE9E-7BA4-4FA1-B658-574BF8C0C5A0}"/>
              </a:ext>
            </a:extLst>
          </p:cNvPr>
          <p:cNvGrpSpPr/>
          <p:nvPr/>
        </p:nvGrpSpPr>
        <p:grpSpPr>
          <a:xfrm>
            <a:off x="9844427" y="2633132"/>
            <a:ext cx="532545" cy="1669419"/>
            <a:chOff x="8142596" y="2641653"/>
            <a:chExt cx="532545" cy="166941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462166F-CBDA-4EEE-BF10-0645F6F0A899}"/>
                </a:ext>
              </a:extLst>
            </p:cNvPr>
            <p:cNvSpPr/>
            <p:nvPr/>
          </p:nvSpPr>
          <p:spPr>
            <a:xfrm>
              <a:off x="8203433" y="2700202"/>
              <a:ext cx="421202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8B1548-008E-4184-8247-04FA070DD33F}"/>
                </a:ext>
              </a:extLst>
            </p:cNvPr>
            <p:cNvSpPr txBox="1"/>
            <p:nvPr/>
          </p:nvSpPr>
          <p:spPr>
            <a:xfrm>
              <a:off x="8145829" y="2641653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FA53460-C317-4A7E-9B62-A772BEF4BCD0}"/>
                </a:ext>
              </a:extLst>
            </p:cNvPr>
            <p:cNvSpPr txBox="1"/>
            <p:nvPr/>
          </p:nvSpPr>
          <p:spPr>
            <a:xfrm>
              <a:off x="8142596" y="2942504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T2*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AE205CC-41C3-4E25-B689-2C504B9DA21F}"/>
              </a:ext>
            </a:extLst>
          </p:cNvPr>
          <p:cNvSpPr txBox="1"/>
          <p:nvPr/>
        </p:nvSpPr>
        <p:spPr>
          <a:xfrm>
            <a:off x="9764294" y="2017636"/>
            <a:ext cx="7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Types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E9974E0-11F6-4FFA-B07C-E17437C299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04217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78BB1E-DDC3-4F33-9B20-A99224BDA9A5}"/>
              </a:ext>
            </a:extLst>
          </p:cNvPr>
          <p:cNvCxnSpPr>
            <a:cxnSpLocks/>
          </p:cNvCxnSpPr>
          <p:nvPr/>
        </p:nvCxnSpPr>
        <p:spPr>
          <a:xfrm>
            <a:off x="2977692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DC8DCF5-7195-400A-97B0-990BB50EF6BB}"/>
              </a:ext>
            </a:extLst>
          </p:cNvPr>
          <p:cNvCxnSpPr>
            <a:cxnSpLocks/>
          </p:cNvCxnSpPr>
          <p:nvPr/>
        </p:nvCxnSpPr>
        <p:spPr>
          <a:xfrm>
            <a:off x="5441529" y="3499301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D214FD-1E4C-4BBD-8082-33906CBA7320}"/>
              </a:ext>
            </a:extLst>
          </p:cNvPr>
          <p:cNvCxnSpPr>
            <a:cxnSpLocks/>
          </p:cNvCxnSpPr>
          <p:nvPr/>
        </p:nvCxnSpPr>
        <p:spPr>
          <a:xfrm>
            <a:off x="6836962" y="349927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F7CBC9-9632-4AC5-9932-4B485A25B00A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7644916" y="3498460"/>
            <a:ext cx="572167" cy="6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F6009F-AE3B-43BD-AC39-001294C4BB65}"/>
              </a:ext>
            </a:extLst>
          </p:cNvPr>
          <p:cNvCxnSpPr>
            <a:cxnSpLocks/>
            <a:stCxn id="116" idx="3"/>
            <a:endCxn id="122" idx="1"/>
          </p:cNvCxnSpPr>
          <p:nvPr/>
        </p:nvCxnSpPr>
        <p:spPr>
          <a:xfrm>
            <a:off x="8513317" y="3498460"/>
            <a:ext cx="460714" cy="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DAB4077-9435-4E9F-A4B0-5769BB0C40DE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 flipV="1">
            <a:off x="9410357" y="3497116"/>
            <a:ext cx="494907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63C07E-8A8C-41B2-8102-FF61E80412E0}"/>
              </a:ext>
            </a:extLst>
          </p:cNvPr>
          <p:cNvCxnSpPr>
            <a:cxnSpLocks/>
          </p:cNvCxnSpPr>
          <p:nvPr/>
        </p:nvCxnSpPr>
        <p:spPr>
          <a:xfrm flipH="1" flipV="1">
            <a:off x="5071484" y="4352423"/>
            <a:ext cx="3810" cy="371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B875D-7093-427D-A225-855AD93467A1}"/>
              </a:ext>
            </a:extLst>
          </p:cNvPr>
          <p:cNvSpPr txBox="1"/>
          <p:nvPr/>
        </p:nvSpPr>
        <p:spPr>
          <a:xfrm>
            <a:off x="293341" y="250761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88821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BD183D-0B86-42EB-88F6-042196F2497E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788072-969C-4C1D-B81B-3E02357D4D7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97AC91-CC66-418C-9804-A8FD2A250815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E73F57-C031-497D-9C5F-87AD0FD44C34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ADC034-E8C9-493E-907B-53D7BDF021A5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AFACC5-88D5-420B-8C0D-019D8D431DCD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C6A2D0-B5FF-45E2-8CE4-C7B8D13F491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6F75C0-A6E5-42E8-AF7F-65F22B32AB9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937B8F-C243-4DBB-AEB0-59A785F1B80D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B04A20-B743-4B82-B885-6F329C49A813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D13FC1-B4C7-460F-B970-1132AD8B942E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1A8B38-18BD-4BA4-B448-C3D8EBBE5D14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FE1ACB-AB9F-4E48-87EB-ED655D5C73ED}"/>
              </a:ext>
            </a:extLst>
          </p:cNvPr>
          <p:cNvSpPr/>
          <p:nvPr/>
        </p:nvSpPr>
        <p:spPr>
          <a:xfrm>
            <a:off x="1890992" y="2753203"/>
            <a:ext cx="1597275" cy="1541444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 –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Missing Feature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GCNmf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7646C5-6BAA-4655-B372-F0AE4A8FCFC3}"/>
              </a:ext>
            </a:extLst>
          </p:cNvPr>
          <p:cNvGrpSpPr/>
          <p:nvPr/>
        </p:nvGrpSpPr>
        <p:grpSpPr>
          <a:xfrm>
            <a:off x="4174232" y="1630597"/>
            <a:ext cx="720991" cy="1610870"/>
            <a:chOff x="3547425" y="2682022"/>
            <a:chExt cx="720991" cy="16108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BBFA48E-938A-48CF-94C0-3ACA46052A21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FF4E45B-0D35-4473-AF3F-62CEEAC44494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246A7EE-3229-49B7-8F1D-08032DC4E4DB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DC45F4D-E4AE-4106-9D41-1362B4D4EEA8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9E727C1-BE9E-4CDA-8F11-1E0D003B27D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4A2394-9CE7-42EC-AE13-8B6968EB0EA2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4E3F44E-C6C6-4A03-A532-EC486CFF926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19F45A9-62DA-43F6-9692-1079E106A34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849C353-E91D-466F-812A-56B9EC03112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58304BF-F614-425D-9E31-9FFE92132914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21855E-2D99-4F20-B840-ABBF921E1BFA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DE632CF-3070-479E-8CF9-1DE690F0E0C6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CF3A2E3-D80B-4258-AE6A-04BEDE56C90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309E2B-0DAB-4F51-9B68-61A581BFE109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3472EB9-90CE-4595-A36F-F03179F4D29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418411-5B78-4CC0-893D-288A5640BBF5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810F0D5-3F31-4355-8304-C8E04942FA60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1460E-66B5-464D-B460-C2C0F91E48C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E5BE2C-3C34-459A-9245-1F0AF8BA4E9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E5E03DA-8B06-4933-933A-650E8EEC5F9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6839A9-5229-4F58-838D-C95D41B5F4AC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A72FC33-55F1-4517-8F44-2EFAD7965AF8}"/>
              </a:ext>
            </a:extLst>
          </p:cNvPr>
          <p:cNvSpPr txBox="1"/>
          <p:nvPr/>
        </p:nvSpPr>
        <p:spPr>
          <a:xfrm>
            <a:off x="3133717" y="1594384"/>
            <a:ext cx="88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Vectors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6D8444-96A1-4906-86BF-AC0B1FA5D0BA}"/>
              </a:ext>
            </a:extLst>
          </p:cNvPr>
          <p:cNvGrpSpPr/>
          <p:nvPr/>
        </p:nvGrpSpPr>
        <p:grpSpPr>
          <a:xfrm>
            <a:off x="4179127" y="3897019"/>
            <a:ext cx="720991" cy="1610870"/>
            <a:chOff x="3547425" y="2682022"/>
            <a:chExt cx="720991" cy="161087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3C18C7-AE62-41E0-9E07-F400938EDBD8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5A31863F-AC95-4FF6-AEE7-27B26AFF97D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9C983F9-208B-411C-9AE4-E564A8B8B52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BEEB066-09E1-4AD5-B0C8-ACC81D7AF846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ADB48A7-600D-427F-A638-4BBC9B52EBA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D692AFA-C4B7-4B43-8F6E-938183374ADB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FF6033CA-3114-43A2-84C2-59CC9E97A0E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D974334-9BA3-47C2-8BB9-95AECAAE67E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CE8FA90-E3FF-4041-BBE0-5585613083F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DBD706C-F503-45CC-82A9-D7AD57F1F32E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71F6C86-74C6-49DD-8260-D98A8F2ABF5F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D316C4A-B8B4-4D80-96E5-9E084920256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8BDB00-F0C3-470C-9271-BEC864E2D8D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DE4811B-26E3-42FA-888D-9CE2FF253341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80CFE1D-9214-4619-BA82-11A636A07BA0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A4826E6-25FD-49E2-BC94-D48069C2551D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7E404A8-E6F1-40AD-922C-5B0290EF76D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290721-4BB0-4F5E-8017-2667E7D6E4C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E5B4187-A07D-4D88-B8A7-804FE3231BA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27E4A96-80C6-40AD-9F0B-801F6B2FF711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DAE5D3-0FE4-495B-9E28-03161F358F18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DF2BD93-5BFD-441E-8718-BEEC9608E8FE}"/>
              </a:ext>
            </a:extLst>
          </p:cNvPr>
          <p:cNvSpPr txBox="1"/>
          <p:nvPr/>
        </p:nvSpPr>
        <p:spPr>
          <a:xfrm>
            <a:off x="2446480" y="4585303"/>
            <a:ext cx="1686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Missing-Feature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1AEBFD-B11C-41DD-8B4A-6417C6555484}"/>
              </a:ext>
            </a:extLst>
          </p:cNvPr>
          <p:cNvSpPr txBox="1"/>
          <p:nvPr/>
        </p:nvSpPr>
        <p:spPr>
          <a:xfrm>
            <a:off x="5131729" y="1594384"/>
            <a:ext cx="192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Variable Type </a:t>
            </a:r>
          </a:p>
          <a:p>
            <a:pPr algn="ctr"/>
            <a:r>
              <a:rPr lang="en-US" dirty="0"/>
              <a:t>Generation Model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E1CADC-9F95-4EE8-B45F-F6DBF0EDD59A}"/>
              </a:ext>
            </a:extLst>
          </p:cNvPr>
          <p:cNvSpPr/>
          <p:nvPr/>
        </p:nvSpPr>
        <p:spPr>
          <a:xfrm>
            <a:off x="5457150" y="3928424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95EFEE-5C76-4437-A99D-78570D13E300}"/>
              </a:ext>
            </a:extLst>
          </p:cNvPr>
          <p:cNvSpPr txBox="1"/>
          <p:nvPr/>
        </p:nvSpPr>
        <p:spPr>
          <a:xfrm>
            <a:off x="5174268" y="3209694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ABC764-9F6C-4CB9-8282-9F6946E932B4}"/>
              </a:ext>
            </a:extLst>
          </p:cNvPr>
          <p:cNvSpPr/>
          <p:nvPr/>
        </p:nvSpPr>
        <p:spPr>
          <a:xfrm>
            <a:off x="6623944" y="3928424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4495A0-A138-46A8-90B9-3D8C90E2A997}"/>
              </a:ext>
            </a:extLst>
          </p:cNvPr>
          <p:cNvSpPr txBox="1"/>
          <p:nvPr/>
        </p:nvSpPr>
        <p:spPr>
          <a:xfrm>
            <a:off x="6286953" y="3209694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9D2426-7A44-404E-89AE-36ACD467EE11}"/>
              </a:ext>
            </a:extLst>
          </p:cNvPr>
          <p:cNvSpPr txBox="1"/>
          <p:nvPr/>
        </p:nvSpPr>
        <p:spPr>
          <a:xfrm>
            <a:off x="6620024" y="391269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E447DC-C366-43C5-A0A8-285D4A3F86BE}"/>
              </a:ext>
            </a:extLst>
          </p:cNvPr>
          <p:cNvSpPr txBox="1"/>
          <p:nvPr/>
        </p:nvSpPr>
        <p:spPr>
          <a:xfrm>
            <a:off x="6620975" y="42293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81594-566F-4BAD-9BAD-8D413AF91D6F}"/>
              </a:ext>
            </a:extLst>
          </p:cNvPr>
          <p:cNvSpPr txBox="1"/>
          <p:nvPr/>
        </p:nvSpPr>
        <p:spPr>
          <a:xfrm>
            <a:off x="6670425" y="46207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CF78E2C-9142-4000-84AA-AF4057B0FD8E}"/>
              </a:ext>
            </a:extLst>
          </p:cNvPr>
          <p:cNvSpPr/>
          <p:nvPr/>
        </p:nvSpPr>
        <p:spPr>
          <a:xfrm>
            <a:off x="7786818" y="3928424"/>
            <a:ext cx="436326" cy="1610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158782-8F25-4F36-89CA-CC3C31494752}"/>
              </a:ext>
            </a:extLst>
          </p:cNvPr>
          <p:cNvSpPr txBox="1"/>
          <p:nvPr/>
        </p:nvSpPr>
        <p:spPr>
          <a:xfrm>
            <a:off x="7488786" y="321200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Name </a:t>
            </a:r>
          </a:p>
          <a:p>
            <a:pPr algn="ctr"/>
            <a:r>
              <a:rPr lang="en-US" dirty="0"/>
              <a:t>Checking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FCBC9B-C493-4103-8652-9562BCC3CA92}"/>
              </a:ext>
            </a:extLst>
          </p:cNvPr>
          <p:cNvSpPr/>
          <p:nvPr/>
        </p:nvSpPr>
        <p:spPr>
          <a:xfrm>
            <a:off x="8938223" y="3938929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C760A8-4E88-4694-9A88-D4844ED837D9}"/>
              </a:ext>
            </a:extLst>
          </p:cNvPr>
          <p:cNvSpPr txBox="1"/>
          <p:nvPr/>
        </p:nvSpPr>
        <p:spPr>
          <a:xfrm>
            <a:off x="8724310" y="3220199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571D84-CEF9-44E4-918E-928EE66F0D1E}"/>
              </a:ext>
            </a:extLst>
          </p:cNvPr>
          <p:cNvSpPr txBox="1"/>
          <p:nvPr/>
        </p:nvSpPr>
        <p:spPr>
          <a:xfrm>
            <a:off x="8893614" y="391960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D3E74E-0589-48E3-AC29-961EE2F0B505}"/>
              </a:ext>
            </a:extLst>
          </p:cNvPr>
          <p:cNvSpPr txBox="1"/>
          <p:nvPr/>
        </p:nvSpPr>
        <p:spPr>
          <a:xfrm>
            <a:off x="8908162" y="423981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66038-EC46-41C0-BF89-0765A61BCBEC}"/>
              </a:ext>
            </a:extLst>
          </p:cNvPr>
          <p:cNvSpPr txBox="1"/>
          <p:nvPr/>
        </p:nvSpPr>
        <p:spPr>
          <a:xfrm>
            <a:off x="8984704" y="46312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CED083-DB8D-4F8A-8E09-3FFDAADC526E}"/>
              </a:ext>
            </a:extLst>
          </p:cNvPr>
          <p:cNvCxnSpPr>
            <a:cxnSpLocks/>
          </p:cNvCxnSpPr>
          <p:nvPr/>
        </p:nvCxnSpPr>
        <p:spPr>
          <a:xfrm>
            <a:off x="1519364" y="3520975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C8E8842-C366-4C48-BD59-E47907DFC8F7}"/>
              </a:ext>
            </a:extLst>
          </p:cNvPr>
          <p:cNvCxnSpPr>
            <a:stCxn id="16" idx="3"/>
          </p:cNvCxnSpPr>
          <p:nvPr/>
        </p:nvCxnSpPr>
        <p:spPr>
          <a:xfrm flipV="1">
            <a:off x="3488267" y="2434553"/>
            <a:ext cx="673832" cy="1089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813AC20-05C5-4B67-A58C-490034B10C3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080000" y="2240715"/>
            <a:ext cx="1016000" cy="3203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1D4A03-2110-43CE-AB4D-2C0CEBE8917E}"/>
              </a:ext>
            </a:extLst>
          </p:cNvPr>
          <p:cNvCxnSpPr>
            <a:stCxn id="16" idx="3"/>
          </p:cNvCxnSpPr>
          <p:nvPr/>
        </p:nvCxnSpPr>
        <p:spPr>
          <a:xfrm>
            <a:off x="3488267" y="3523925"/>
            <a:ext cx="623366" cy="1034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01CDFBA-42AB-4579-9B72-EE3F9FD1A7B3}"/>
              </a:ext>
            </a:extLst>
          </p:cNvPr>
          <p:cNvCxnSpPr>
            <a:cxnSpLocks/>
          </p:cNvCxnSpPr>
          <p:nvPr/>
        </p:nvCxnSpPr>
        <p:spPr>
          <a:xfrm>
            <a:off x="5080000" y="4733859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D7EB43-99AE-44CD-B9BE-5B1110E9CC4A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>
            <a:off x="5893476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0E58B6-7263-43D0-B894-2EEEE0347743}"/>
              </a:ext>
            </a:extLst>
          </p:cNvPr>
          <p:cNvCxnSpPr>
            <a:cxnSpLocks/>
          </p:cNvCxnSpPr>
          <p:nvPr/>
        </p:nvCxnSpPr>
        <p:spPr>
          <a:xfrm>
            <a:off x="7070788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A49520-9B24-4318-82EE-B3288907EA89}"/>
              </a:ext>
            </a:extLst>
          </p:cNvPr>
          <p:cNvCxnSpPr>
            <a:cxnSpLocks/>
          </p:cNvCxnSpPr>
          <p:nvPr/>
        </p:nvCxnSpPr>
        <p:spPr>
          <a:xfrm>
            <a:off x="8223144" y="4744364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4D2E26-74CA-0915-2DB2-61A0EC96321B}"/>
              </a:ext>
            </a:extLst>
          </p:cNvPr>
          <p:cNvSpPr txBox="1"/>
          <p:nvPr/>
        </p:nvSpPr>
        <p:spPr>
          <a:xfrm>
            <a:off x="293341" y="250761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27308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8743-4E9B-2B5B-CDB4-8CC1661C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36"/>
            <a:ext cx="10515600" cy="1325563"/>
          </a:xfrm>
        </p:spPr>
        <p:txBody>
          <a:bodyPr/>
          <a:lstStyle/>
          <a:p>
            <a:r>
              <a:rPr lang="en-US" dirty="0"/>
              <a:t>Type Dependency Graph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1F39E4-A527-A537-37EE-E2BFE4460FD6}"/>
              </a:ext>
            </a:extLst>
          </p:cNvPr>
          <p:cNvSpPr/>
          <p:nvPr/>
        </p:nvSpPr>
        <p:spPr>
          <a:xfrm>
            <a:off x="5692879" y="333410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p1(5)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8073A7-2ECF-864D-99C4-2740AF3D0DFF}"/>
              </a:ext>
            </a:extLst>
          </p:cNvPr>
          <p:cNvSpPr/>
          <p:nvPr/>
        </p:nvSpPr>
        <p:spPr>
          <a:xfrm>
            <a:off x="5692879" y="4402112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Dict_write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A8187A-E841-1A68-C629-F4FD6B5D709F}"/>
              </a:ext>
            </a:extLst>
          </p:cNvPr>
          <p:cNvSpPr/>
          <p:nvPr/>
        </p:nvSpPr>
        <p:spPr>
          <a:xfrm>
            <a:off x="5692879" y="546667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p2(11)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[str, int]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E622FB-C5D6-F4AB-5801-8C37CCCB7536}"/>
              </a:ext>
            </a:extLst>
          </p:cNvPr>
          <p:cNvSpPr/>
          <p:nvPr/>
        </p:nvSpPr>
        <p:spPr>
          <a:xfrm>
            <a:off x="3244645" y="120153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m1(7)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Unknown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84499C-CDCB-8283-25E3-8FED0644EFE1}"/>
              </a:ext>
            </a:extLst>
          </p:cNvPr>
          <p:cNvSpPr/>
          <p:nvPr/>
        </p:nvSpPr>
        <p:spPr>
          <a:xfrm>
            <a:off x="3244645" y="226782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length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154D63-5599-EFF9-279F-44BCDE312A73}"/>
              </a:ext>
            </a:extLst>
          </p:cNvPr>
          <p:cNvSpPr/>
          <p:nvPr/>
        </p:nvSpPr>
        <p:spPr>
          <a:xfrm>
            <a:off x="3244645" y="333410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m2(10)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C8FAE7-9A81-B63B-28BD-0958BACC848E}"/>
              </a:ext>
            </a:extLst>
          </p:cNvPr>
          <p:cNvSpPr/>
          <p:nvPr/>
        </p:nvSpPr>
        <p:spPr>
          <a:xfrm>
            <a:off x="7897760" y="13525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</a:t>
            </a:r>
            <a:r>
              <a:rPr lang="en-US" altLang="zh-CN" dirty="0" err="1">
                <a:solidFill>
                  <a:schemeClr val="tx1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77DAC0-99AD-381E-322C-9B79A30F310C}"/>
              </a:ext>
            </a:extLst>
          </p:cNvPr>
          <p:cNvSpPr/>
          <p:nvPr/>
        </p:nvSpPr>
        <p:spPr>
          <a:xfrm>
            <a:off x="7897760" y="120153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r1(7)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168E16-F256-6847-3150-03777B2E61A3}"/>
              </a:ext>
            </a:extLst>
          </p:cNvPr>
          <p:cNvSpPr/>
          <p:nvPr/>
        </p:nvSpPr>
        <p:spPr>
          <a:xfrm>
            <a:off x="7897760" y="2267821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r2(9)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58C776-88F2-6E9E-A734-2AAC935BDACB}"/>
              </a:ext>
            </a:extLst>
          </p:cNvPr>
          <p:cNvSpPr/>
          <p:nvPr/>
        </p:nvSpPr>
        <p:spPr>
          <a:xfrm>
            <a:off x="7897760" y="3303119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r3(13)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06EC58-5C78-480E-8D4F-0A44555D22E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952567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9D5372-0E8F-C461-19C6-E04AF5BC0E7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52567" y="305634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364F1C-F5EE-3F63-862B-C2B4CB5B8B9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605682" y="92377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A6EC7A-3178-387E-929F-E1488AE5A73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605682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9D0EC6-78FA-942A-F83F-27F2E9FBDB7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5682" y="3056342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B20009-50D4-484F-8B01-D64CD5F9849A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6400801" y="4091640"/>
            <a:ext cx="2204881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FFA105-8D17-61C5-FA03-8C7F0C578393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952567" y="4122627"/>
            <a:ext cx="2448234" cy="2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A563E3-25BC-631C-B762-DBF1A110F24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400801" y="4122627"/>
            <a:ext cx="0" cy="2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4D37C4-3282-24CF-CF00-49E909DA3B9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400801" y="5190633"/>
            <a:ext cx="0" cy="27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FDB852-6B18-D03E-E655-04A52FC3758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605682" y="4091640"/>
            <a:ext cx="0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E12F07-2546-3E12-766C-6D132D05B8D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393424" y="6255197"/>
            <a:ext cx="7377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42D304-61E8-F837-4970-DF4CD5AE7E8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952567" y="4122627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7136017-D864-AAA7-36EC-F1E7794A6CE4}"/>
              </a:ext>
            </a:extLst>
          </p:cNvPr>
          <p:cNvSpPr txBox="1"/>
          <p:nvPr/>
        </p:nvSpPr>
        <p:spPr>
          <a:xfrm>
            <a:off x="3780884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906713-364E-C8A4-D268-BBF92DCBDC55}"/>
              </a:ext>
            </a:extLst>
          </p:cNvPr>
          <p:cNvSpPr txBox="1"/>
          <p:nvPr/>
        </p:nvSpPr>
        <p:spPr>
          <a:xfrm>
            <a:off x="8444596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06E9BA-AF06-AD80-816A-526569AE2393}"/>
              </a:ext>
            </a:extLst>
          </p:cNvPr>
          <p:cNvSpPr txBox="1"/>
          <p:nvPr/>
        </p:nvSpPr>
        <p:spPr>
          <a:xfrm>
            <a:off x="6221742" y="63785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90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409</Words>
  <Application>Microsoft Office PowerPoint</Application>
  <PresentationFormat>Widescreen</PresentationFormat>
  <Paragraphs>283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Dependency Graph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102</cp:revision>
  <dcterms:created xsi:type="dcterms:W3CDTF">2022-04-20T21:31:02Z</dcterms:created>
  <dcterms:modified xsi:type="dcterms:W3CDTF">2023-02-02T03:20:56Z</dcterms:modified>
</cp:coreProperties>
</file>