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21"/>
    <p:restoredTop sz="94719"/>
  </p:normalViewPr>
  <p:slideViewPr>
    <p:cSldViewPr snapToGrid="0">
      <p:cViewPr varScale="1">
        <p:scale>
          <a:sx n="119" d="100"/>
          <a:sy n="119" d="100"/>
        </p:scale>
        <p:origin x="23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2:38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24575,'2'9'0,"1"0"0,2 7 0,4 4 0,25 58 0,-21-44 0,19 44 0,-31-69 0,2 11 0,-2-14 0,0 3 0,0 1 0,-1-4 0,1 4 0,0-6 0,-1-2 0,1 0 0,-1-1 0,0 2 0,0 0 0,0 1 0,1 1 0,0 1 0,-1-2 0,1 0 0,-1 1 0,1-1 0,-1-1 0,0 0 0,0 0 0,0 0 0,0-1 0,1-1 0,0 0 0,0 0 0,0 0 0,1 0 0,0-2 0,2 0 0,0-1 0,-1-3 0,2-1 0,0-2 0,1-2 0,10-7 0,-4 3 0,7-4 0,-5 5 0,-1-1 0,0 0 0,0 0 0,-3 0 0,-2 2 0,1 0 0,0 0 0,1-1 0,1 0 0,1-1 0,-1 1 0,0-1 0,-1 1 0,-1 0 0,-1 2 0,1 1 0,-1 0 0,-1 2 0,0 0 0,1-1 0,0 0 0,0 1 0,-2 1 0,0 1 0,1 1 0,-1-1 0,0 2 0,1 0 0,-1 0 0,2 0 0,2-2 0,1 0 0,0-1 0,-1 1 0,-2 1 0,-1 0 0,-1 1 0,-1 2 0,-2 0 0,-2 2 0,1-1 0,0-2 0,0 1 0,0-1 0,0 0 0,-1 1 0,0 0 0,0 0 0,0 1 0,0 0 0,-1 0 0,2-1 0,0-1 0,1 0 0,1-1 0,-1 0 0,-1 2 0,-1 0 0,0 0 0,0 1 0,-1-1 0,1 1 0,-1-1 0,0 1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0 24575,'-2'5'0,"-1"0"0,-1 1 0,-1 2 0,-2 1 0,-2 0 0,-2 0 0,-6 6 0,-7 5 0,-4 5 0,-6 4 0,-3 0 0,1-3 0,4-5 0,5-4 0,4-4 0,4-3 0,3-1 0,1 0 0,0 2 0,0 0 0,1 0 0,5-3 0,5-3 0,3-2 0,0 0 0,1-1 0,0 1 0,0 1 0,0 0 0,1 0 0,0 1 0,2-1 0,2-1 0,2 1 0,2-1 0,2 0 0,4 2 0,4 1 0,3 1 0,5 3 0,11 5 0,11 5 0,5 3 0,-4-2 0,-16-6 0,-13-6 0,-9-4 0,-4-1 0,-3-1 0,-1-1 0,-1 0 0,0 0 0,1 0 0,1 0 0,-1 0 0,0 0 0,0-1 0,-1 1 0,-1 0 0,2 2 0,2 2 0,3 1 0,2 1 0,2-1 0,1-2 0,0-3 0,-3-1 0,-2-4 0,1-4 0,1-4 0,-3 3 0,-2 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24575,'1'7'0,"7"8"0,10 10 0,13 14 0,-2-1 0,-2 0 0,-16-10 0,-8-3 0,-7-4 0,-8-1 0,-4-2 0,-3-2 0,0-3 0,5-4 0,5-3 0,4-3 0,5-1 0,9-4 0,18-2 0,-13 1 0,10-1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37 883 24575,'2'-8'0,"4"-13"0,2-5 0,6-18 0,10-40 0,-3 12 0,-6 16 0,-1-2 0,8-36 0,-2-2 0,-5 9 0,-4 18 0,-4 16 0,-2 15 0,-2 11 0,0 9 0,-1 5 0,-1 3 0,-1 4 0,-1 3 0,-1 4 0,0 2 0,-3 3 0,0-1 0,1-1 0,0-1 0,2-1 0,-3-1 0,-1 1 0,-3 2 0,-6 3 0,-5 5 0,-3 5 0,-2 3 0,3-1 0,4-2 0,4-3 0,4-4 0,2-2 0,2-1 0,0 0 0,0 1 0,0 0 0,3-1 0,1-3 0,1-1 0,4-4 0,3-3 0,14-8 0,-12 5 0,8-2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24575,'8'18'0,"1"-2"0,6 0 0,7 1 0,13 3 0,18 2 0,4-3 0,2-5 0,4-4 0,22-4 0,-40-2 0,11-1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4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339 494 24575,'0'-10'0,"0"-5"0,0-20 0,0-13 0,0-10 0,0-3 0,0 10 0,0-2 0,0 7 0,0 10 0,0 12 0,1 9 0,-1 7 0,1 2 0,-1 2 0,0 1 0,-3 0 0,-5 0 0,-7 1 0,-9-2 0,-11 1 0,-10 0 0,-3 1 0,4 2 0,9 1 0,11 2 0,4 0 0,3 1 0,4-1 0,5 0 0,6-2 0,3-1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143 609 24575,'1'-9'0,"-1"0"0,4-11 0,5-18 0,5-16 0,1-9 0,-1 2 0,-1 5 0,-2 3 0,0 5 0,-2 7 0,-2 9 0,-2 8 0,-2 6 0,-1 4 0,0 2 0,0 0 0,0 0 0,-2 0 0,0 1 0,0 4 0,-2 4 0,-1 5 0,-7 6 0,-4 6 0,-2 3 0,-3 2 0,0 0 0,0-1 0,-1 1 0,-1 0 0,-2 3 0,0 3 0,0 1 0,5-5 0,5-6 0,6-7 0,2-6 0,2-5 0,0-5 0,1-3 0,1 2 0,-1-5 0,1-3-1696,3-6 0,-2 9 0,2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8223,'70'32'0,"2"0"4655,18 8-4655,1-2 0,-8-8 0,-3-4 2864,-15-7-2864,-24-8 1765,-17-5-1765,-13-4 6605,-7-2-6605,-2-1 463,-2-2-463,-5-3-1696,-10-5 0,7 5 0,-5-3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321 593 24575,'-2'-9'0,"-3"-11"0,-3-15 0,-3-19 0,1-12 0,3-9 0,3-7 0,3 7 0,1 12 0,1 20 0,0 17 0,0 9 0,0 6 0,-1 5 0,1 3 0,-1 1 0,0 1 0,0-1 0,0 1 0,0-1 0,-2 7 0,-2 1 0,-4 8 0,-2 1 0,0-2 0,-1 0 0,1-4 0,2-1 0,0-2 0,2-1 0,1 0 0,-1 0 0,-2 1 0,-2 1 0,-4 0 0,-2 1 0,-5 3 0,-5 1 0,1 3 0,1 0 0,5-1 0,7-3 0,4-2 0,3-2 0,4-5 0,0-4 0,2-5 0,3-3 0,4-5 0,7-7 0,3-2 0,6-8 0,1 1 0,-1 1 0,-8 12 0,-6 6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24575,'10'7'0,"0"0"0,3 1 0,7 3 0,5 3 0,4 2 0,4 1 0,5 2 0,4-1 0,7 0 0,16 3 0,17 0-365,-33-9 1,2 1 364,3 0 0,0-1 0,-3 0 0,-4-1 0,7 2 0,-17-5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24575,'-10'8'0,"-10"10"0,-8 8 0,-10 10 0,3-3 0,-7 4 0,-8 6 0,-5 4 0,-3 1 0,11-10 0,12-9 0,10-6 0,4-5 0,6-4 0,6-6 0,4-4 0,3-2 0,4-2 0,2 1 0,5-1 0,9 2 0,12 4 0,7 2 0,1 2 0,-7-1 0,-11-3 0,-6-1 0,-3 0 0,2 0 0,3 1 0,7-1 0,6-2 0,11-3-1696,13-8 0,-23 4 0,3-4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13500,'-11'34'0,"-2"2"4473,-1 13-4473,2-1 1922,1 3-1922,3-1 1059,0-5-1059,3-6 3621,1-14-3621,3-11 0,1-7 0,0-4 0,5-3 0,10-5 0,16-7 0,20-5 0,-19 6 0,1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13 24575,'-17'-5'0,"2"1"0,0 2 0,2 1 0,2 1 0,1 0 0,2 3 0,0 2 0,-3 6 0,-1 5 0,1 3 0,2 2 0,4 0 0,1-1 0,3 5 0,0-5 0,2 2 0,2-8 0,2-1 0,3-1 0,1-3 0,1-5 0,2-3 0,2-1 0,-1-2 0,-1 0 0,-3 0 0,0 0 0,-1 1 0,1 0 0,-4 1 0,0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8191,'-66'47'0,"25"-16"5063,-5 7-5063,36-24 2818,6-5-2818,5-3 1719,4 0-1719,2 0 6784,6 2-6784,1 0 0,-2 1 0,-2 0 0,-7-1 0,-3 3 0,-5 3 0,-5 5 0,-5 1 0,-3 0 0,1-3 0,3-4 0,5-6 0,5-5 0,2-6 0,1-3 0,4-2 0,14 0 0,-10 5 0,9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24575,'15'8'0,"9"0"0,35 9 0,4-1 0,0 0 0,-20-4 0,-26-2 0,-10 0 0,-7 5 0,-9 7 0,-10 8 0,-8 6 0,-10 3 0,-8 3 0,-3-1 0,0-2 0,11-8 0,14-9 0,11-7 0,7-5 0,4-5 0,3-3 0,2-2 0,10-5 0,14-6 0,-11 4 0,4-2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24575,'0'-4'0,"0"0"0,0 1 0,0-1 0,0 0 0,0 1 0,0 1 0,0 0 0,0 0 0,0-1 0,0 0 0,0 1 0,0 1 0,0-1 0,0 0 0,0 0 0,0-2 0,0-3 0,0 4 0,0-2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24575,'1'-9'0,"1"-4"0,3-4 0,1-3 0,2-5 0,0 0 0,-1 1 0,0 2 0,-2 3 0,0 3 0,3 1 0,3 1 0,1 4 0,3 0 0,2 2 0,2 0 0,-1 0 0,1 1 0,-1 0 0,2 1 0,1 1 0,-2 3 0,3 3 0,4 3 0,9 4 0,7 1 0,12 2 0,7-2 0,27-2-465,-37-5 1,2 0 464,4-1 0,2 0 0,1-1 0,1 0 0,-1-1 0,-1 1 0,1-1 0,-1 0 0,-2 0 0,-1 0-176,-2 0 0,-2 0 176,42-1 0,-7 2 0,-12 0 0,-18 3 0,-22 0 0,-11 1 0,-7 0 912,-3 1-912,-1-2 369,0 1-369,1-1 0,-1 1 0,-2-1 0,-2 0 0,-2 1 0,-3 1 0,-1 1 0,-1 2 0,-1 2 0,1 4 0,-1 0 0,0 1 0,0 1 0,-1-1 0,0 0 0,-1-2 0,0-2 0,-1-3 0,-2-1 0,-1-2 0,-4 0 0,-3 0 0,-5 1 0,-5 1 0,-4 2 0,-11 3 0,-22 5 0,-15 2 0,25-8 0,-5-1-678,-10 0 0,-3-1 678,-6-1 0,-2-1 0,-2 0 0,1-2 0,5-2 0,2 0 0,2-1 0,1-1 0,1 0 0,0 0-3168,0 0 1,3-1 3167,6 1 0,4 0 0,-24 0 0,27-1 0,16-1 0,7 0 907,7-1-907,1 1 6784,0-1-6784,0 2 0,0 0 0,4 0 0,4 1 0,3 0 0,3 0 0,1-1 0,1 0 0,1 0 0,9-2 0,3-1 0,0 0 0,-1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6 308 24575,'-3'1'0,"0"-4"0,3-17 0,2-5 0,3-10 0,4-3 0,0 9 0,5-7 0,1 3 0,1 2 0,-1 2 0,-3 11 0,-5 9 0,-3 6 0,-1 7 0,5 12 0,-5-8 0,3 6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22016,'2'-9'0,"0"-1"1237,2-3-1237,2-1 431,2 1-431,2 0 219,-1 3-219,-2 3 168,-2 5 0,-4 0 0,0 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21594,'6'-13'0,"2"1"1432,4-6-1432,1 2 503,-2 3-503,-2 3 256,-6 6-256,-1 2 790,-2 0-790,-1-1 0,0 2 0,-1-1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270 560 24575,'0'-14'0,"-1"-1"0,-6-22 0,-8-14 0,-6-9 0,-7-8 0,-3 6 0,-5-3 0,2 5 0,5 12 0,8 15 0,6 11 0,6 8 0,3 6 0,3 5 0,1 3 0,-1 2 0,1 2 0,-1 2 0,1 2 0,1 0 0,1 0-1696,-1-1 0,1-3 0,0-1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146 186 24096,'-9'8'0,"0"0"238,-6 5-238,-4 5 80,-1 3-80,-5 6 40,5-1-40,5-3 121,6-7-121,5-6 0,5-9 0,3-5 0,5-6 0,7-13 0,9-12 0,6-13 0,3-5 0,-1-3-1696,3-5 0,-17 28 0,1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16812,'6'18'0,"1"-1"3421,1 3-3421,-2-6 1334,1-2-1334,0-1 708,1-1-708,2 1 2300,5 0-2300,4 3 0,9 2 0,8 5 0,11 7 0,9 8 0,-23-14 0,-3-2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21694,'-1'14'0,"0"1"1386,0 8-1386,-1 2 486,3-1-486,4-3 247,7-6-247,7-5 762,7-3-762,10-3 0,14 1 0,9 2 0,4 2 0,-8 0 0,-16-1 0,-13-2 0,-13-3 0,-6-2 0,-5-1 0,-1-2 0,0 0 0,-1 0 0,0 0 0,0 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8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12 716 24575,'-5'1'0,"1"1"0,3-1 0,0 0 0,0-1 0,1-4 0,1-7 0,5-13 0,2-8 0,4-10 0,6-12 0,8-12 0,8-10 0,4-8 0,-5 15 0,3-15 0,-7 10 0,-9 22 0,-5 10 0,-14 37 0,-1 4 0,-4 3 0,-4 6 0,-6 6 0,-7 4 0,-6 1 0,-3 1 0,4-4 0,4-5 0,7-5 0,4-3 0,3-3 0,3-2 0,0-4 0,0-4 0,-1-1 0,1 1 0,1 1 0,1 3 0,1 2 0,2 2 0,0 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24575,'4'6'0,"1"0"0,1 0 0,0 0 0,2-1 0,2 1 0,2 0 0,-1 0 0,-1 0 0,0 2 0,4 3 0,6 4 0,8 2 0,5 1 0,0-2 0,-8-4 0,-11-6 0,-8-2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1 472 24575,'9'-11'0,"35"-24"0,15-5 0,-6 6 0,5-1-4916,-1 3 1,2 0 4170,6 0 0,2 1 745,-5 3 0,2 3 883,4 2 1,1 3-884,-2 2 0,-1 1 881,-9 4 0,-2 1-881,27-6 0,-41 9 0,-21 5 6285,-10 2-6285,-4 2 1353,-4 1-1353,-1 0 0,0 1 0,-1-2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9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24575,'11'0'0,"2"1"0,4 2 0,0 2 0,-4 5 0,-6 6 0,-12 6 0,-8 9 0,-8 5 0,-11 7 0,-1 0 0,1-5 0,5-9 0,10-11 0,6-9 0,7-5 0,6-3 0,8-2 0,7 0 0,-5 0 0,-2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1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374 410 24575,'2'-18'0,"1"-9"0,1-11 0,1-4 0,1-8 0,-1 5 0,2 2 0,1 2 0,0 8 0,-1 4 0,-4 8 0,-1 6 0,-3 8 0,-6 7 0,-5 5 0,-8 5 0,-12 6 0,-11 6 0,-14 7 0,-7 5 0,1-1 0,10-5 0,14-8 0,15-9 0,11-6 0,7-9 0,6-8 0,5-14 0,5-8 0,6-11 0,-6 18 0,0 5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1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10717,'15'11'0,"0"-2"5024,4 2-5024,-5-3 2411,0-2-2411,-3-2 1386,-4-1-1386,-1-2 5037,-4 0-5037,-1-2 0,-2-3 0,-2-1 0,1 1 0,0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4 627 24575,'-2'-7'0,"0"-10"0,4-5 0,1-13 0,1 4 0,2-3 0,2 1 0,3-6 0,3-3 0,-1 3 0,-2 5 0,-2 4 0,-3 6 0,0 4 0,0 6 0,-1 6 0,2 2 0,2 0 0,4-1 0,7-2 0,10-3 0,11-2 0,24-4 0,-18 6 0,5 1-773,12-1 1,4-1 772,13 0 0,4 1-1231,10 0 0,3 2 1231,-30 4 0,0 1 0,0 1 0,30-2 0,-4 2-128,-15 2 0,-6 0 128,24 1 0,-48 1 0,-25 2 1323,-7 1-1323,-1 0 2622,1 2-2622,5 0 318,5 2-318,7 2 0,2 1 0,0 3 0,-3 2 0,-4 1 0,-2 0 0,-5 0 0,-1-1 0,-1 0 0,-4-2 0,-5-2 0,-5-2 0,-4 1 0,-3 1 0,-8 7 0,-8 8 0,-11 10 0,-7 12 0,-1 5 0,2 3 0,2-1 0,2-5 0,1-7 0,1-11 0,2-12 0,-4-10 0,-12-5 0,-13-5 0,-7-3 0,-13-2 0,-14-3-453,37 4 1,-2 0 452,-3-1 0,-3 1 0,-11 0 0,-3 1-859,-5 0 0,0 1 859,2 0 0,1 2 0,7-1 0,7 2 0,-9 1 0,37 0 0,22-1 0,6 0 826,4-1-826,-1 0 1797,-2 0-1797,1 0 0,-1 0 0,0 0 0,2 0 0,1 0 0,1-1 0,1-1 0,1 0 0,1-1 0,1 0 0,-2 1 0,0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1 482 24575,'3'-8'0,"2"-5"0,2-9 0,3-11 0,2-3 0,4-8 0,4-6 0,5-6 0,2-2 0,-1 4 0,-4 10 0,-5 10 0,-6 11 0,-5 16 0,-3 8 0,-2 8 0,6 16 0,-4-12 0,2 7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12829,'0'-26'0,"0"-5"4640,0-3-4640,1 2 2042,3 3-2042,3 2 1134,2-3-1134,3 6 3930,-3 7-3930,-3 9 0,-1 5 0,1 8 0,-3-3 0,2 3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934 449 24575,'-7'-2'0,"-1"0"0,-30-8 0,-14-6 0,-23-7 0,-13-9 0,21 6 0,-14-9 0,4-1-532,32 15 0,-2 0 532,-5-3 0,1 1 0,-34-16 348,16 7-348,31 15 177,16 6-177,12 6 0,7 4 0,1 0 539,1-1-539,0-1 0,0-4 0,-1-2 0,0-5 0,-2-3 0,1 6 0,1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18789,'-14'1'0,"1"1"2653,-3 2-2653,-3 6 987,-4 3-987,-6 11 515,3 4-515,8-1 1631,5-1-1631,11-7 0,6-2 0,5 1 0,8-3 0,8-2 0,6-1 0,0-2 0,-5-1 0,-9-2 0,-8-1 0,-7-2 0,-2 2 0,-2 0 0,-3 1 0,-7 4 0,-7 6 0,-3 4 0,-1 2 0,7-3 0,5-5 0,5-4 0,5-5 0,2-6 0,1-3 0,2-2 0,-2 0 0,0 2 0,-1 2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3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24575,'1'12'0,"1"2"0,2 3 0,1 1 0,-1 0 0,0-2 0,0 3 0,1 5 0,2 7 0,1 4 0,3 6 0,3 2 0,0-3 0,-1-5 0,-5-14 0,-3-9 0,-3-5 0,0-3 0,-1-2 0,0-3 0,0-5 0,1-4 0,0-5 0,0-4 0,1-3 0,-1-14 0,-1 19 0,-1-7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24575,'15'-2'0,"3"-1"0,4 0 0,6 0 0,3 1 0,5 2 0,16 3 0,23 10 0,13 8 0,3 5 0,-20-2 0,-18-6 0,-7-4-1696,7 1 0,-23-7 0,-1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4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100 591 24575,'0'12'0,"0"2"0,0 8 0,0 6 0,0 1 0,0-7 0,0-12 0,1-13 0,-1-9 0,1-6 0,0-7 0,1-5 0,1-6 0,1-1 0,2-2 0,4-4 0,3 0 0,3-3 0,12-19 0,2-1 0,2-3 0,-5 10 0,-14 23 0,-3 4 0,-5 7 0,-3 6 0,0 6 0,-2 6 0,0 4 0,-2 2 0,-3 3 0,-5 3 0,-7 6 0,-2 6 0,-3 4 0,-3 3 0,-4 2 0,-2-1 0,-1-4 0,5-7 0,5-7 0,4-4 0,3-2 0,2-1 0,3 0 0,4 0 0,3-2 0,3-2 0,2-3 0,7-5-1696,8-4 0,-6 7 0,2-1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8247,'28'21'0,"0"-2"5069,10 4-5069,5-1 2810,7-1-2810,-1-1 1711,-5-5-1711,-14-4 6738,-10-2-6738,-7-3 0,-3 1 0,-2-2 0,0 1 0,2-1 0,-4-3 0,-2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0 638 24575,'6'-9'0,"4"-2"0,17-10 0,17-9 0,23-11 0,15-9-779,-38 24 0,2 0 779,10-5 0,4 0-879,10-4 1,4 1 878,13-5 0,2 2 0,-26 11 0,1 1 0,-2 1 0,21-8 0,-5 3-138,-17 7 0,-6 3 138,17-4 0,-34 12 0,-18 6 1032,-11 4-1032,-8 2 0,-2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24575,'16'-1'0,"16"-2"0,10-1 0,7 0 0,7 2 0,3 6 0,9 7 0,-1 3 0,-9 7 0,-14 7 0,-15 3 0,-8 2 0,-13 3 0,-12 1 0,-8 2 0,-3 3 0,-2-3 0,0-1 0,1-3 0,1-4 0,6-10 0,4-7 0,3-3 0,4 0 0,-1-4 0,0-1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8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0 24575,'-9'2'0,"-9"8"0,2-1 0,-12 10 0,6-3 0,-2 2 0,-1 4 0,1 3 0,-2 5 0,0 2 0,5-3 0,5-7 0,5-6 0,5-7 0,4-5 0,3-2 0,3 0 0,4 1 0,3 1 0,11 3 0,8 4 0,8 3 0,2 1 0,3 2 0,1 2 0,-1 0 0,-4 1 0,-12-5 0,-10-4 0,-7-2 0,-3-2 0,-3-3 0,-2-1 0,2-1 0,3 0 0,-2-1 0,0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24575,'-5'7'0,"0"1"0,-4 11 0,-4 8 0,-1 4 0,-3 9 0,-1 3 0,-2 8 0,-1 9 0,0-1 0,0 2 0,3-5 0,0-2 0,3-8 0,4-9 0,5-10 0,3-12 0,2-6 0,1-6 0,0-3 0,3-4 0,4-5 0,8-6 0,8-5 0,-9 8 0,-1 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9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1 8191,'-71'28'0,"4"3"5063,-11 9-5063,21-5 2818,22-9-2818,17-8 1719,12-10-1719,6-3 6784,6 0-6784,6-2 0,4 1 0,1-1 0,-1 1 0,-4 1 0,-3 6 0,-6 4 0,-3 5 0,-4 3 0,-6 3 0,-7 3 0,-11 1 0,-7 0 0,-12 2 0,-4-2 0,3-6 0,8-6 0,16-11 0,10-6 0,7-5 0,5-3 0,5-5 0,7-4 0,7-2 0,-5 7 0,0 3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0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24575,'9'3'0,"5"-2"0,4 0 0,3-1 0,0 2 0,-3 2 0,-3 3 0,-4 4 0,-2 3 0,-2 6 0,-2 3 0,-3 0 0,-2 0 0,-6-2 0,-6 0 0,-4-2 0,-8 3 0,-4 0 0,-1-1 0,4-2 0,10-9 0,8-6 0,4-4 0,3-2 0,2-3 0,6-6-1696,12-14 0,-8 12 0,5-5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24575,'1'7'0,"7"8"0,10 10 0,13 14 0,-2-1 0,-2 0 0,-16-10 0,-8-3 0,-7-4 0,-8-1 0,-4-2 0,-3-2 0,0-3 0,5-4 0,5-3 0,4-3 0,5-1 0,9-4 0,18-2 0,-13 1 0,10-1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45 332 24575,'0'-8'0,"1"-14"0,1 1 0,2-14 0,3 1 0,4-2 0,0 0 0,0 1 0,-2 7 0,-3 8 0,-3 6 0,-3 8 0,0 3 0,-1 4 0,-3 3 0,-3 4 0,-4 6 0,-3 3 0,0 2 0,1-1 0,4-5 0,3-5 0,1-3 0,2-3 0,-1-1 0,0-1 0,0 0 0,1-1 0,-1 0 0,2-4 0,1-4 0,2-5 0,5-5 0,7-6 0,12-8 0,-11 15 0,4-1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8559,'9'22'0,"0"-3"5097,1 0-5097,-2-6 2764,-2-4-2764,-2-3 1668,-2-2-1668,0-1 0,-2-2 0,1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52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24575,'3'3'0,"1"1"0,-1-2 0,0 0 0,0 0 0,0 0 0,0 0 0,-1-1 0,0 1 0,1-2 0,-2 0 0,1 0 0,1 0 0,0 0 0,0 0 0,0 0 0,0 0 0,-1 0 0,0 0 0,-1 0 0,1 1 0,-1 0 0,2-1 0,-1 0 0,2 0 0,0 0 0,3 0 0,-2 0 0,2 0 0,-2 0 0,1 0 0,1 1 0,1 0 0,1-1 0,0 0 0,1 1 0,0-1 0,0 1 0,2-1 0,0 0 0,0 0 0,2 0 0,3 0 0,2 0 0,2 0 0,-3 0 0,-4 0 0,-3 0 0,-1 0 0,-1 0 0,-2 0 0,2 0 0,0 0 0,1 0 0,0 0 0,0 0 0,0 0 0,-2 0 0,0 0 0,-1 0 0,1 0 0,-1 0 0,0 0 0,-1 0 0,1 0 0,0 0 0,-2 0 0,0 0 0,-2 0 0,-1 0 0,0 0 0,1 0 0,0 0 0,0 0 0,0 0 0,0 0 0,-1 0 0,0 0 0,0 0 0,0 0 0,-1 0 0,1-1 0,-1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2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30 514 24575,'-7'-11'0,"1"-5"0,0-4 0,1 0 0,2 3 0,1 1 0,1-2 0,2-1 0,3-5 0,5-6 0,7-10 0,5-9 0,1 0 0,-3 4 0,-5 10 0,-6 8 0,-4 9 0,-1 5 0,-1 4 0,-1 2 0,-1 2 0,1 2 0,-1 1 0,2 1 0,3 1 0,7 0 0,14-1 0,6-1 0,16-2 0,15 0 0,18 0 0,-32 2 0,3 0-834,13 2 0,4 0 834,11 1 0,3 0-1356,12 1 1,5 1 1355,-26-1 0,3 0 0,1 0-952,6 1 0,2 0 0,0 0 952,0 0 0,1-1 0,-3 1 0,-7-1 0,-3 0 0,-3 0-190,14 0 1,-8-1 189,13 0 1141,-38-1-1141,-18 0 2358,-8 0-2358,-7 0 3529,-4 0-3529,-5 0 586,-2 0-586,1 0 0,-5 0 0,2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3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24575,'6'0'0,"7"-2"0,13-3 0,6-1 0,6 0 0,2 0 0,-1 2 0,4 2 0,1 1 0,-2 1 0,-9 0 0,-10 1 0,-9 0 0,-8-1 0,-3 0 0,-2 0 0,2 0 0,1 0 0,3 0 0,-3 0 0,0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3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24575,'-6'7'0,"-3"11"0,-1 16 0,-2 11 0,4 1 0,2 0 0,5-16 0,0 3 0,1-6 0,0-6 0,0-3 0,1-10 0,0-5 0,0-2 0,1-1 0,2-2 0,1-1 0,1-2 0,-3 2 0,0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4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124 464 12112,'-25'5'0,"1"4"4796,-3 5-4796,8 4 2168,5-1-2168,7 1 1218,3 2-1218,2-1 4281,1 1-4281,1-1 0,3 4 0,3 2 0,3 3 0,3-3 0,1-7 0,-1-5 0,1-3 0,1-3 0,2-2 0,3-2 0,5-1 0,7 0 0,2 0 0,2-1 0,-2 0 0,2-1 0,5 0 0,6 0 0,8 0 0,2 0 0,-3-2 0,-6 0 0,-12-2 0,-6-2 0,-4-2 0,-3-1 0,-5-2 0,-4-2 0,-5-1 0,0-3 0,-1-3 0,2-4 0,0-3 0,2-5 0,0-3 0,-1-1 0,-2-1 0,-4 2 0,-1-1 0,-3 0 0,-1 2 0,-2-1 0,-5 0 0,-4-2 0,-4-1 0,-3 3 0,-1 3 0,-1 3 0,0 4 0,0 3 0,1 4 0,-2 2 0,-1 3 0,2 5 0,0 4 0,1 2 0,0 2 0,-1 1 0,-3 4 0,-1 1 0,-2 4 0,-2 1 0,1 0 0,-6 3 0,-2 1 0,-2 2 0,0 3 0,5-1 0,4 1 0,1 4 0,3 2 0,4 1 0,5-2 0,3-1 0,1-2 0,1 0 0,1-3 0,1-2 0,2-2 0,1-3 0,3-3 0,2-4 0,1-1 0,3-2 0,7-1 0,5 2 0,-4-1 0,-1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5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1428 757 24575,'8'-12'0,"3"-16"0,2-12 0,4-22 0,-3 5 0,2-10 0,0-1 0,2-4 0,0 0 0,-1 12 0,-5 12 0,-4 7 0,-3 6 0,-2 7 0,-2 7 0,-2 5 0,-2 4 0,-2 4 0,-2 4 0,-2 1 0,-4 1 0,-3 2 0,-3 2 0,-7 5 0,-7 6 0,-8 3 0,-2 2 0,-4 1 0,-1-4 0,-4-1 0,1-3 0,-11-2 0,-7 0 0,-8 1 0,-4 0 0,9 0 0,2 1 0,-4-1 0,-4 0 0,-6 1 0,3 1 0,13-3 0,14-2 0,14-4 0,1-1 0,-6 1 0,-6 0 0,4 1 0,9-1 0,12 0 0,10 0 0,7-2 0,4 0 0,3-1 0,1-1 0,0 1 0,1-1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6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0 8191,'-35'18'0,"4"0"5063,-4 2-5063,12-3 2818,7-4-2818,7-3 1719,5-3-1719,3-1 6784,1 0-6784,4 1 0,5 3 0,11 4 0,11 5 0,11 3 0,4 1 0,-3-2 0,-3-1 0,-1-1 0,-3-1 0,-6-2 0,-6-3 0,-7-1 0,-3-2 0,-2 0 0,-2-1 0,-2-1-1696,3 1 0,-6-3 0,1-1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7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212 431 24575,'1'-36'0,"0"7"0,2-19 0,0 4 0,0-1 0,-2 3 0,0 10 0,-1 10 0,-1 1 0,0-1 0,0-2 0,-1 1 0,1 5 0,0 5 0,0 5 0,-2 4 0,-4 7 0,-7 8 0,-7 9 0,-6 5 0,1 0 0,1-3 0,2-6 0,4-5 0,2-5 0,4-3 0,5-2 0,3-2 0,1-1 0,2-3 0,0-1 0,1-1 0,1-2 0,0-1 0,1-2 0,0 0 0,3-1 0,4 1 0,-3 5 0,1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37 883 24575,'2'-8'0,"4"-13"0,2-5 0,6-18 0,10-40 0,-3 12 0,-6 16 0,-1-2 0,8-36 0,-2-2 0,-5 9 0,-4 18 0,-4 16 0,-2 15 0,-2 11 0,0 9 0,-1 5 0,-1 3 0,-1 4 0,-1 3 0,-1 4 0,0 2 0,-3 3 0,0-1 0,1-1 0,0-1 0,2-1 0,-3-1 0,-1 1 0,-3 2 0,-6 3 0,-5 5 0,-3 5 0,-2 3 0,3-1 0,4-2 0,4-3 0,4-4 0,2-2 0,2-1 0,0 0 0,0 1 0,0 0 0,3-1 0,1-3 0,1-1 0,4-4 0,3-3 0,14-8 0,-12 5 0,8-2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7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24575,'9'13'0,"-4"-6"0,4 6 0,-3-7 0,-1 0 0,-1-2 0,-2-2 0,-1-2 0,-1-3 0,0 0 0,-1-2 0,1 2 0,-1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8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22 538 24575,'-4'0'0,"1"0"0,0-2 0,0-2 0,0-3 0,0-6 0,1-9 0,2-8 0,0-4 0,3-10 0,4-7 0,4-4 0,1 0 0,1 7 0,-2 6 0,-3 7 0,-2 7 0,-4 12 0,-1 7 0,0 4 0,0 1 0,-1 3 0,5-1 0,4 1 0,9-1 0,11-2 0,5 0 0,8-2 0,-1 0 0,-5 2 0,-4 1 0,1 4 0,-4 4 0,10 5 0,6 3 0,21 4 0,17 0 0,7-2 0,6-2 0,1-5 0,-5-2 0,-13-2 0,-27-1 0,-26-1 0,-13 0 0,-6 0 0,-4 1 0,-1 3 0,-1 1 0,-1 2 0,-1 1 0,-3 3 0,-4 4 0,-4 4 0,-4 1 0,-1 1 0,0 0 0,-3 1 0,1-2 0,2-4 0,1-4 0,3-6 0,-1-2 0,-1-2 0,-1-2 0,-3-1 0,2 0 0,-16 4 0,-10 2 0,-3 4 0,2 0 0,17-2 0,7-1 0,2 0 0,3 0 0,2-2 0,3-1 0,2-3 0,2 0 0,1-2 0,2 0 0,2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8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38 433 24575,'-4'-3'0,"0"-3"0,-1-3 0,0-4 0,-1-5 0,0-7 0,2-9 0,1-5 0,2-6 0,5-1 0,3 1 0,1 3 0,1 7 0,-3 8 0,-1 7 0,-3 6 0,-1 7 0,-1 3 0,0 4 0,1 8 0,1 9 0,-1-6 0,1 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9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0 190 14671,'13'-18'0,"-2"2"4141,6-6-4141,8-8 0,1 0 1714,2 0-1714,-6 7 930,-12 13-930,-2 1 3119,-5 8-3119,-1 4 0,-2-1 0,1 2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9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31 266 24575,'-2'-7'0,"-2"-6"0,-1-6 0,0-4 0,0-2 0,0 1 0,2-1 0,2-1 0,0-1 0,1 5 0,0 6 0,2 3 0,0 3 0,0 2 0,1 3 0,0 3 0,2 1 0,2 2 0,-3-1 0,0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6:16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24575,'0'-4'0,"0"0"0,1 2 0,0-1 0,1 1 0,2-2 0,0 0 0,2-1 0,1-1 0,4-1 0,1-1 0,1 0 0,2-1 0,1 1 0,2 0 0,3-1 0,-1 1 0,0 0 0,0-1 0,0 0 0,2 0 0,0 0 0,-2 2 0,-1 1 0,-1 1 0,-2 2 0,-3 0 0,-3 1 0,-1 0 0,-2 0 0,-3 2 0,-1 0 0,-1 0 0,0 0 0,0 0 0,1-1 0,-1 1 0,0-2 0,0 1 0,0 0 0,0 0 0,0 1 0,1-1 0,-1 0 0,0 0 0,3 0 0,-4 0 0,2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24575,'8'18'0,"1"-2"0,6 0 0,7 1 0,13 3 0,18 2 0,4-3 0,2-5 0,4-4 0,22-4 0,-40-2 0,11-1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4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339 494 24575,'0'-10'0,"0"-5"0,0-20 0,0-13 0,0-10 0,0-3 0,0 10 0,0-2 0,0 7 0,0 10 0,0 12 0,1 9 0,-1 7 0,1 2 0,-1 2 0,0 1 0,-3 0 0,-5 0 0,-7 1 0,-9-2 0,-11 1 0,-10 0 0,-3 1 0,4 2 0,9 1 0,11 2 0,4 0 0,3 1 0,4-1 0,5 0 0,6-2 0,3-1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143 609 24575,'1'-9'0,"-1"0"0,4-11 0,5-18 0,5-16 0,1-9 0,-1 2 0,-1 5 0,-2 3 0,0 5 0,-2 7 0,-2 9 0,-2 8 0,-2 6 0,-1 4 0,0 2 0,0 0 0,0 0 0,-2 0 0,0 1 0,0 4 0,-2 4 0,-1 5 0,-7 6 0,-4 6 0,-2 3 0,-3 2 0,0 0 0,0-1 0,-1 1 0,-1 0 0,-2 3 0,0 3 0,0 1 0,5-5 0,5-6 0,6-7 0,2-6 0,2-5 0,0-5 0,1-3 0,1 2 0,-1-5 0,1-3-1696,3-6 0,-2 9 0,2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8223,'70'32'0,"2"0"4655,18 8-4655,1-2 0,-8-8 0,-3-4 2864,-15-7-2864,-24-8 1765,-17-5-1765,-13-4 6605,-7-2-6605,-2-1 463,-2-2-463,-5-3-1696,-10-5 0,7 5 0,-5-3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 24575,'-1'4'0,"4"-1"0,9-5 0,14-4-2126,24-6 0,-23 5 0,7 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321 593 24575,'-2'-9'0,"-3"-11"0,-3-15 0,-3-19 0,1-12 0,3-9 0,3-7 0,3 7 0,1 12 0,1 20 0,0 17 0,0 9 0,0 6 0,-1 5 0,1 3 0,-1 1 0,0 1 0,0-1 0,0 1 0,0-1 0,-2 7 0,-2 1 0,-4 8 0,-2 1 0,0-2 0,-1 0 0,1-4 0,2-1 0,0-2 0,2-1 0,1 0 0,-1 0 0,-2 1 0,-2 1 0,-4 0 0,-2 1 0,-5 3 0,-5 1 0,1 3 0,1 0 0,5-1 0,7-3 0,4-2 0,3-2 0,4-5 0,0-4 0,2-5 0,3-3 0,4-5 0,7-7 0,3-2 0,6-8 0,1 1 0,-1 1 0,-8 12 0,-6 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24575,'10'7'0,"0"0"0,3 1 0,7 3 0,5 3 0,4 2 0,4 1 0,5 2 0,4-1 0,7 0 0,16 3 0,17 0-365,-33-9 1,2 1 364,3 0 0,0-1 0,-3 0 0,-4-1 0,7 2 0,-17-5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5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16 555 24575,'-3'-7'0,"0"-1"0,0-5 0,1-4 0,0-2 0,0-7 0,2-6 0,1-9 0,2-12 0,4 0 0,1 3 0,2 5 0,0 7 0,2 5 0,0 3 0,0 4 0,0 6 0,-2 5 0,-2 4 0,-1 4 0,-1 3 0,0 1 0,1 1 0,1 1 0,3 0 0,7 2 0,7 1 0,7 1 0,10 1 0,11-1 0,9-1 0,0-1 0,1-1 0,1 0 0,9 1 0,12-1 0,3 2 0,-6-1 0,-14 1 0,-21 0 0,-21 0 0,-13 1 0,-8 1 0,0 0 0,-1 1 0,0 0 0,0-2 0,-2-1 0,0-1 0,-1 0 0,-1 1 0,0 3 0,0 3 0,-1 2 0,-2 5 0,-1 6 0,-3 7 0,-3 4 0,-3 10 0,-2 8 0,0 3 0,3-2 0,2-8 0,1-10 0,3-8 0,-1-6 0,2-7 0,-1-4 0,0-3 0,-2-3 0,-4-1 0,-7 0 0,-4-1 0,-9 0 0,-3 0 0,-5 0 0,-7 1 0,-6 2 0,-5 0 0,-1 0 0,3 0 0,7 0 0,4 1 0,2 0 0,2-1 0,4 0 0,5 0 0,5 0 0,6 0 0,2-1 0,2 0 0,0 1 0,4-1 0,5 0 0,8-4 0,11-4 0,-4 3 0,5-2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6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21 683 24575,'-4'-9'0,"1"0"0,-1-2 0,1-2 0,0-8 0,1-10 0,1-11 0,1-8 0,4-14 0,5-15 0,4-10 0,2 3 0,-3 17 0,-3 22 0,-2 18 0,-3 12 0,-1 7 0,-1 5 0,-1 3 0,0 3 0,2 4 0,2 3 0,7 12 0,11 14 0,12 16 0,8 7 0,-17-22 0,-8-12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6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10 408 24575,'-4'-21'0,"0"-10"0,3-8 0,1-10 0,3-4 0,5 2 0,4 3 0,2 8 0,2 8 0,-2 11 0,-3 8 0,-4 7 0,-2 3 0,-2 3 0,-1 4 0,-1 4 0,-1-3 0,1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7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298 581 24575,'-5'-6'0,"0"-3"0,-4-7 0,-9-21 0,-3-9 0,-2-14 0,2-4 0,7 9 0,2 3 0,2 15 0,1 11 0,3 7 0,-1 4 0,-1 2 0,-4-2 0,-4-1 0,-7-6 0,-3-3 0,-1 1 0,11 9 0,6 6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8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39 24075,'-1'17'0,"1"13"248,2 17-248,3 19 0,0-8 0,1-6 0,-2-18 84,-2-15-84,-1-3 42,0-13-42,1-10 126,1-6-126,4-13 0,2-9 0,1-8 0,1-2 0,0 2 0,1 0 0,-1 0 0,-3 1 0,-4 17 0,-2 9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8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24575,'2'8'0,"2"-1"0,4-1 0,8 1 0,7 0 0,35 7 0,17 2 0,18 3 0,-4-2 0,-32-7 0,-17-3 0,-23-4 0,-7-1 0,-3 1 0,-2 0 0,0 1 0,3 0 0,5 0 0,-5-1 0,1-1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9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1142 24575,'-2'3'0,"5"-8"0,7-11 0,13-19 0,26-34 0,8-11-1617,-15 24 0,6-4 1617,13-15 0,4-3-628,-19 25 1,2-1-1,0-1 628,4-3 0,0 0 0,-1 1 0,14-14 0,-6 5-96,-15 16 0,-7 6 96,8-13 0,-23 25 0,-16 20 2088,-4 9-2088,-2 5 2965,0 3-2965,-1 2 256,0 0-256,0 1 0,0-2 0,0-1 0,-1 0 0,-1-2-1696,-2 0 0,1-2 0,0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9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24575,'11'-11'0,"2"0"0,14-2 0,33-4 0,7 1 0,13 2 0,-10 6 0,-29 7 0,-9 1 0,-20 4 0,-8 5 0,-3 5 0,-2 6 0,-3 8 0,-4 5 0,-5 9 0,-5 7 0,-3 4 0,-15 29 0,11-25 0,-3 5 0,17-37 0,9-15 0,4-7 0,5-6 0,-3 1 0,1-1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24575,'9'3'0,"2"-1"0,10-1 0,6-1 0,9 0 0,-14 0 0,-5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24575,'-10'8'0,"-10"10"0,-8 8 0,-10 10 0,3-3 0,-7 4 0,-8 6 0,-5 4 0,-3 1 0,11-10 0,12-9 0,10-6 0,4-5 0,6-4 0,6-6 0,4-4 0,3-2 0,4-2 0,2 1 0,5-1 0,9 2 0,12 4 0,7 2 0,1 2 0,-7-1 0,-11-3 0,-6-1 0,-3 0 0,2 0 0,3 1 0,7-1 0,6-2 0,11-3-1696,13-8 0,-23 4 0,3-4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13500,'-11'34'0,"-2"2"4473,-1 13-4473,2-1 1922,1 3-1922,3-1 1059,0-5-1059,3-6 3621,1-14-3621,3-11 0,1-7 0,0-4 0,5-3 0,10-5 0,16-7 0,20-5 0,-19 6 0,1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8191,'-66'47'0,"25"-16"5063,-5 7-5063,36-24 2818,6-5-2818,5-3 1719,4 0-1719,2 0 6784,6 2-6784,1 0 0,-2 1 0,-2 0 0,-7-1 0,-3 3 0,-5 3 0,-5 5 0,-5 1 0,-3 0 0,1-3 0,3-4 0,5-6 0,5-5 0,2-6 0,1-3 0,4-2 0,14 0 0,-10 5 0,9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24575,'15'8'0,"9"0"0,35 9 0,4-1 0,0 0 0,-20-4 0,-26-2 0,-10 0 0,-7 5 0,-9 7 0,-10 8 0,-8 6 0,-10 3 0,-8 3 0,-3-1 0,0-2 0,11-8 0,14-9 0,11-7 0,7-5 0,4-5 0,3-3 0,2-2 0,10-5 0,14-6 0,-11 4 0,4-2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 24575,'-1'4'0,"4"-1"0,9-5 0,14-4-2126,24-6 0,-23 5 0,7 0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24575,'9'3'0,"2"-1"0,10-1 0,6-1 0,9 0 0,-14 0 0,-5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24575,'17'-7'0,"63"-14"0,-54 13 0,45-9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24575,'8'0'0,"4"-1"0,-8 0 0,3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0 24575,'-2'9'0,"-3"2"0,-5 1 0,-15 12 0,-21 17 0,-16 13 0,-8 6 0,10-9 0,17-16 0,15-13 0,13-10 0,6-4 0,6-4 0,3-2 0,4-1 0,0 0 0,3 1 0,0-1 0,0 2 0,-1-1 0,-1 1 0,0-1 0,2-1 0,2-1 0,9 1 0,24 0 0,34 3 0,-19-1 0,1 0 0,14 1 0,-4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24575,'-6'6'0,"-2"5"0,-4 11 0,-3 7 0,-1 9 0,0 5 0,0 1 0,-1 4 0,2-3 0,2-4 0,3-8 0,3-10 0,3-7 0,3-9 0,2-5 0,6-6 0,5-7 0,5-2 0,4-2 0,5-1-1696,7-3 0,-14 8 0,2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24575,'17'-7'0,"63"-14"0,-54 13 0,45-9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 24575,'-10'0'0,"-4"2"0,-17 6 0,0 3 0,-3 3 0,5 2 0,9 1 0,-1 1 0,6 0 0,3 2 0,4-1 0,5-2 0,4-4 0,6-5 0,9-3 0,7 1 0,2 2 0,-3-1 0,-9-1 0,-8 1 0,-5 1 0,-5 1 0,-4 2 0,-9 4 0,-8 6 0,-6 2 0,2 0 0,7-6 0,10-6 0,5-6 0,6-5 0,3-3 0,6-2 0,7-2-1696,9-2 0,-9 4 0,1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24575,'-3'3'0,"0"0"0,3 1 0,2 1 0,4 3 0,5 1 0,2 0 0,6 2 0,4 2 0,8 2 0,3 3 0,-7-3 0,-6-1 0,-11-3 0,-5-2 0,-2 1 0,-2 0 0,0 2 0,-1 1 0,0 1 0,-1 1 0,-4-1 0,-3 1 0,-5-1 0,-3 0 0,-3 1 0,-3 1 0,-2 1 0,1 1 0,3 0 0,2 0 0,2-2 0,2-2 0,4-4 0,5-6 0,3-3-1696,26-27 0,-18 19 0,19-19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0 24575,'-2'5'0,"-1"0"0,-1 1 0,-1 2 0,-2 1 0,-2 0 0,-2 0 0,-6 6 0,-7 5 0,-4 5 0,-6 4 0,-3 0 0,1-3 0,4-5 0,5-4 0,4-4 0,4-3 0,3-1 0,1 0 0,0 2 0,0 0 0,1 0 0,5-3 0,5-3 0,3-2 0,0 0 0,1-1 0,0 1 0,0 1 0,0 0 0,1 0 0,0 1 0,2-1 0,2-1 0,2 1 0,2-1 0,2 0 0,4 2 0,4 1 0,3 1 0,5 3 0,11 5 0,11 5 0,5 3 0,-4-2 0,-16-6 0,-13-6 0,-9-4 0,-4-1 0,-3-1 0,-1-1 0,-1 0 0,0 0 0,1 0 0,1 0 0,-1 0 0,0 0 0,0-1 0,-1 1 0,-1 0 0,2 2 0,2 2 0,3 1 0,2 1 0,2-1 0,1-2 0,0-3 0,-3-1 0,-2-4 0,1-4 0,1-4 0,-3 3 0,-2 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13 24575,'-17'-5'0,"2"1"0,0 2 0,2 1 0,2 1 0,1 0 0,2 3 0,0 2 0,-3 6 0,-1 5 0,1 3 0,2 2 0,4 0 0,1-1 0,3 5 0,0-5 0,2 2 0,2-8 0,2-1 0,3-1 0,1-3 0,1-5 0,2-3 0,2-1 0,-1-2 0,-1 0 0,-3 0 0,0 0 0,-1 1 0,1 0 0,-4 1 0,0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21694,'-1'14'0,"0"1"1386,0 8-1386,-1 2 486,3-1-486,4-3 247,7-6-247,7-5 762,7-3-762,10-3 0,14 1 0,9 2 0,4 2 0,-8 0 0,-16-1 0,-13-2 0,-13-3 0,-6-2 0,-5-1 0,-1-2 0,0 0 0,-1 0 0,0 0 0,0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18789,'-14'1'0,"1"1"2653,-3 2-2653,-3 6 987,-4 3-987,-6 11 515,3 4-515,8-1 1631,5-1-1631,11-7 0,6-2 0,5 1 0,8-3 0,8-2 0,6-1 0,0-2 0,-5-1 0,-9-2 0,-8-1 0,-7-2 0,-2 2 0,-2 0 0,-3 1 0,-7 4 0,-7 6 0,-3 4 0,-1 2 0,7-3 0,5-5 0,5-4 0,5-5 0,2-6 0,1-3 0,2-2 0,-2 0 0,0 2 0,-1 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24575,'1'7'0,"7"8"0,10 10 0,13 14 0,-2-1 0,-2 0 0,-16-10 0,-8-3 0,-7-4 0,-8-1 0,-4-2 0,-3-2 0,0-3 0,5-4 0,5-3 0,4-3 0,5-1 0,9-4 0,18-2 0,-13 1 0,10-1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37 883 24575,'2'-8'0,"4"-13"0,2-5 0,6-18 0,10-40 0,-3 12 0,-6 16 0,-1-2 0,8-36 0,-2-2 0,-5 9 0,-4 18 0,-4 16 0,-2 15 0,-2 11 0,0 9 0,-1 5 0,-1 3 0,-1 4 0,-1 3 0,-1 4 0,0 2 0,-3 3 0,0-1 0,1-1 0,0-1 0,2-1 0,-3-1 0,-1 1 0,-3 2 0,-6 3 0,-5 5 0,-3 5 0,-2 3 0,3-1 0,4-2 0,4-3 0,4-4 0,2-2 0,2-1 0,0 0 0,0 1 0,0 0 0,3-1 0,1-3 0,1-1 0,4-4 0,3-3 0,14-8 0,-12 5 0,8-2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24575,'8'18'0,"1"-2"0,6 0 0,7 1 0,13 3 0,18 2 0,4-3 0,2-5 0,4-4 0,22-4 0,-40-2 0,11-1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4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339 494 24575,'0'-10'0,"0"-5"0,0-20 0,0-13 0,0-10 0,0-3 0,0 10 0,0-2 0,0 7 0,0 10 0,0 12 0,1 9 0,-1 7 0,1 2 0,-1 2 0,0 1 0,-3 0 0,-5 0 0,-7 1 0,-9-2 0,-11 1 0,-10 0 0,-3 1 0,4 2 0,9 1 0,11 2 0,4 0 0,3 1 0,4-1 0,5 0 0,6-2 0,3-1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24575,'8'0'0,"4"-1"0,-8 0 0,3 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143 609 24575,'1'-9'0,"-1"0"0,4-11 0,5-18 0,5-16 0,1-9 0,-1 2 0,-1 5 0,-2 3 0,0 5 0,-2 7 0,-2 9 0,-2 8 0,-2 6 0,-1 4 0,0 2 0,0 0 0,0 0 0,-2 0 0,0 1 0,0 4 0,-2 4 0,-1 5 0,-7 6 0,-4 6 0,-2 3 0,-3 2 0,0 0 0,0-1 0,-1 1 0,-1 0 0,-2 3 0,0 3 0,0 1 0,5-5 0,5-6 0,6-7 0,2-6 0,2-5 0,0-5 0,1-3 0,1 2 0,-1-5 0,1-3-1696,3-6 0,-2 9 0,2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8223,'70'32'0,"2"0"4655,18 8-4655,1-2 0,-8-8 0,-3-4 2864,-15-7-2864,-24-8 1765,-17-5-1765,-13-4 6605,-7-2-6605,-2-1 463,-2-2-463,-5-3-1696,-10-5 0,7 5 0,-5-3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321 593 24575,'-2'-9'0,"-3"-11"0,-3-15 0,-3-19 0,1-12 0,3-9 0,3-7 0,3 7 0,1 12 0,1 20 0,0 17 0,0 9 0,0 6 0,-1 5 0,1 3 0,-1 1 0,0 1 0,0-1 0,0 1 0,0-1 0,-2 7 0,-2 1 0,-4 8 0,-2 1 0,0-2 0,-1 0 0,1-4 0,2-1 0,0-2 0,2-1 0,1 0 0,-1 0 0,-2 1 0,-2 1 0,-4 0 0,-2 1 0,-5 3 0,-5 1 0,1 3 0,1 0 0,5-1 0,7-3 0,4-2 0,3-2 0,4-5 0,0-4 0,2-5 0,3-3 0,4-5 0,7-7 0,3-2 0,6-8 0,1 1 0,-1 1 0,-8 12 0,-6 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24575,'10'7'0,"0"0"0,3 1 0,7 3 0,5 3 0,4 2 0,4 1 0,5 2 0,4-1 0,7 0 0,16 3 0,17 0-365,-33-9 1,2 1 364,3 0 0,0-1 0,-3 0 0,-4-1 0,7 2 0,-17-5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24575,'-10'8'0,"-10"10"0,-8 8 0,-10 10 0,3-3 0,-7 4 0,-8 6 0,-5 4 0,-3 1 0,11-10 0,12-9 0,10-6 0,4-5 0,6-4 0,6-6 0,4-4 0,3-2 0,4-2 0,2 1 0,5-1 0,9 2 0,12 4 0,7 2 0,1 2 0,-7-1 0,-11-3 0,-6-1 0,-3 0 0,2 0 0,3 1 0,7-1 0,6-2 0,11-3-1696,13-8 0,-23 4 0,3-4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13500,'-11'34'0,"-2"2"4473,-1 13-4473,2-1 1922,1 3-1922,3-1 1059,0-5-1059,3-6 3621,1-14-3621,3-11 0,1-7 0,0-4 0,5-3 0,10-5 0,16-7 0,20-5 0,-19 6 0,1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8191,'-66'47'0,"25"-16"5063,-5 7-5063,36-24 2818,6-5-2818,5-3 1719,4 0-1719,2 0 6784,6 2-6784,1 0 0,-2 1 0,-2 0 0,-7-1 0,-3 3 0,-5 3 0,-5 5 0,-5 1 0,-3 0 0,1-3 0,3-4 0,5-6 0,5-5 0,2-6 0,1-3 0,4-2 0,14 0 0,-10 5 0,9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24575,'15'8'0,"9"0"0,35 9 0,4-1 0,0 0 0,-20-4 0,-26-2 0,-10 0 0,-7 5 0,-9 7 0,-10 8 0,-8 6 0,-10 3 0,-8 3 0,-3-1 0,0-2 0,11-8 0,14-9 0,11-7 0,7-5 0,4-5 0,3-3 0,2-2 0,10-5 0,14-6 0,-11 4 0,4-2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24575,'0'-4'0,"0"0"0,0 1 0,0-1 0,0 0 0,0 1 0,0 1 0,0 0 0,0 0 0,0-1 0,0 0 0,0 1 0,0 1 0,0-1 0,0 0 0,0 0 0,0-2 0,0-3 0,0 4 0,0-2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24575,'1'-9'0,"1"-4"0,3-4 0,1-3 0,2-5 0,0 0 0,-1 1 0,0 2 0,-2 3 0,0 3 0,3 1 0,3 1 0,1 4 0,3 0 0,2 2 0,2 0 0,-1 0 0,1 1 0,-1 0 0,2 1 0,1 1 0,-2 3 0,3 3 0,4 3 0,9 4 0,7 1 0,12 2 0,7-2 0,27-2-465,-37-5 1,2 0 464,4-1 0,2 0 0,1-1 0,1 0 0,-1-1 0,-1 1 0,1-1 0,-1 0 0,-2 0 0,-1 0-176,-2 0 0,-2 0 176,42-1 0,-7 2 0,-12 0 0,-18 3 0,-22 0 0,-11 1 0,-7 0 912,-3 1-912,-1-2 369,0 1-369,1-1 0,-1 1 0,-2-1 0,-2 0 0,-2 1 0,-3 1 0,-1 1 0,-1 2 0,-1 2 0,1 4 0,-1 0 0,0 1 0,0 1 0,-1-1 0,0 0 0,-1-2 0,0-2 0,-1-3 0,-2-1 0,-1-2 0,-4 0 0,-3 0 0,-5 1 0,-5 1 0,-4 2 0,-11 3 0,-22 5 0,-15 2 0,25-8 0,-5-1-678,-10 0 0,-3-1 678,-6-1 0,-2-1 0,-2 0 0,1-2 0,5-2 0,2 0 0,2-1 0,1-1 0,1 0 0,0 0-3168,0 0 1,3-1 3167,6 1 0,4 0 0,-24 0 0,27-1 0,16-1 0,7 0 907,7-1-907,1 1 6784,0-1-6784,0 2 0,0 0 0,4 0 0,4 1 0,3 0 0,3 0 0,1-1 0,1 0 0,1 0 0,9-2 0,3-1 0,0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0 24575,'-2'9'0,"-3"2"0,-5 1 0,-15 12 0,-21 17 0,-16 13 0,-8 6 0,10-9 0,17-16 0,15-13 0,13-10 0,6-4 0,6-4 0,3-2 0,4-1 0,0 0 0,3 1 0,0-1 0,0 2 0,-1-1 0,-1 1 0,0-1 0,2-1 0,2-1 0,9 1 0,24 0 0,34 3 0,-19-1 0,1 0 0,14 1 0,-4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6 308 24575,'-3'1'0,"0"-4"0,3-17 0,2-5 0,3-10 0,4-3 0,0 9 0,5-7 0,1 3 0,1 2 0,-1 2 0,-3 11 0,-5 9 0,-3 6 0,-1 7 0,5 12 0,-5-8 0,3 6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22016,'2'-9'0,"0"-1"1237,2-3-1237,2-1 431,2 1-431,2 0 219,-1 3-219,-2 3 168,-2 5 0,-4 0 0,0 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21594,'6'-13'0,"2"1"1432,4-6-1432,1 2 503,-2 3-503,-2 3 256,-6 6-256,-1 2 790,-2 0-790,-1-1 0,0 2 0,-1-1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270 560 24575,'0'-14'0,"-1"-1"0,-6-22 0,-8-14 0,-6-9 0,-7-8 0,-3 6 0,-5-3 0,2 5 0,5 12 0,8 15 0,6 11 0,6 8 0,3 6 0,3 5 0,1 3 0,-1 2 0,1 2 0,-1 2 0,1 2 0,1 0 0,1 0-1696,-1-1 0,1-3 0,0-1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146 186 24096,'-9'8'0,"0"0"238,-6 5-238,-4 5 80,-1 3-80,-5 6 40,5-1-40,5-3 121,6-7-121,5-6 0,5-9 0,3-5 0,5-6 0,7-13 0,9-12 0,6-13 0,3-5 0,-1-3-1696,3-5 0,-17 28 0,1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16812,'6'18'0,"1"-1"3421,1 3-3421,-2-6 1334,1-2-1334,0-1 708,1-1-708,2 1 2300,5 0-2300,4 3 0,9 2 0,8 5 0,11 7 0,9 8 0,-23-14 0,-3-2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8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12 716 24575,'-5'1'0,"1"1"0,3-1 0,0 0 0,0-1 0,1-4 0,1-7 0,5-13 0,2-8 0,4-10 0,6-12 0,8-12 0,8-10 0,4-8 0,-5 15 0,3-15 0,-7 10 0,-9 22 0,-5 10 0,-14 37 0,-1 4 0,-4 3 0,-4 6 0,-6 6 0,-7 4 0,-6 1 0,-3 1 0,4-4 0,4-5 0,7-5 0,4-3 0,3-3 0,3-2 0,0-4 0,0-4 0,-1-1 0,1 1 0,1 1 0,1 3 0,1 2 0,2 2 0,0 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24575,'4'6'0,"1"0"0,1 0 0,0 0 0,2-1 0,2 1 0,2 0 0,-1 0 0,-1 0 0,0 2 0,4 3 0,6 4 0,8 2 0,5 1 0,0-2 0,-8-4 0,-11-6 0,-8-2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1 472 24575,'9'-11'0,"35"-24"0,15-5 0,-6 6 0,5-1-4916,-1 3 1,2 0 4170,6 0 0,2 1 745,-5 3 0,2 3 883,4 2 1,1 3-884,-2 2 0,-1 1 881,-9 4 0,-2 1-881,27-6 0,-41 9 0,-21 5 6285,-10 2-6285,-4 2 1353,-4 1-1353,-1 0 0,0 1 0,-1-2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9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24575,'11'0'0,"2"1"0,4 2 0,0 2 0,-4 5 0,-6 6 0,-12 6 0,-8 9 0,-8 5 0,-11 7 0,-1 0 0,1-5 0,5-9 0,10-11 0,6-9 0,7-5 0,6-3 0,8-2 0,7 0 0,-5 0 0,-2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24575,'-6'6'0,"-2"5"0,-4 11 0,-3 7 0,-1 9 0,0 5 0,0 1 0,-1 4 0,2-3 0,2-4 0,3-8 0,3-10 0,3-7 0,3-9 0,2-5 0,6-6 0,5-7 0,5-2 0,4-2 0,5-1-1696,7-3 0,-14 8 0,2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1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374 410 24575,'2'-18'0,"1"-9"0,1-11 0,1-4 0,1-8 0,-1 5 0,2 2 0,1 2 0,0 8 0,-1 4 0,-4 8 0,-1 6 0,-3 8 0,-6 7 0,-5 5 0,-8 5 0,-12 6 0,-11 6 0,-14 7 0,-7 5 0,1-1 0,10-5 0,14-8 0,15-9 0,11-6 0,7-9 0,6-8 0,5-14 0,5-8 0,6-11 0,-6 18 0,0 5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1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10717,'15'11'0,"0"-2"5024,4 2-5024,-5-3 2411,0-2-2411,-3-2 1386,-4-1-1386,-1-2 5037,-4 0-5037,-1-2 0,-2-3 0,-2-1 0,1 1 0,0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4 627 24575,'-2'-7'0,"0"-10"0,4-5 0,1-13 0,1 4 0,2-3 0,2 1 0,3-6 0,3-3 0,-1 3 0,-2 5 0,-2 4 0,-3 6 0,0 4 0,0 6 0,-1 6 0,2 2 0,2 0 0,4-1 0,7-2 0,10-3 0,11-2 0,24-4 0,-18 6 0,5 1-773,12-1 1,4-1 772,13 0 0,4 1-1231,10 0 0,3 2 1231,-30 4 0,0 1 0,0 1 0,30-2 0,-4 2-128,-15 2 0,-6 0 128,24 1 0,-48 1 0,-25 2 1323,-7 1-1323,-1 0 2622,1 2-2622,5 0 318,5 2-318,7 2 0,2 1 0,0 3 0,-3 2 0,-4 1 0,-2 0 0,-5 0 0,-1-1 0,-1 0 0,-4-2 0,-5-2 0,-5-2 0,-4 1 0,-3 1 0,-8 7 0,-8 8 0,-11 10 0,-7 12 0,-1 5 0,2 3 0,2-1 0,2-5 0,1-7 0,1-11 0,2-12 0,-4-10 0,-12-5 0,-13-5 0,-7-3 0,-13-2 0,-14-3-453,37 4 1,-2 0 452,-3-1 0,-3 1 0,-11 0 0,-3 1-859,-5 0 0,0 1 859,2 0 0,1 2 0,7-1 0,7 2 0,-9 1 0,37 0 0,22-1 0,6 0 826,4-1-826,-1 0 1797,-2 0-1797,1 0 0,-1 0 0,0 0 0,2 0 0,1 0 0,1-1 0,1-1 0,1 0 0,1-1 0,1 0 0,-2 1 0,0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1 482 24575,'3'-8'0,"2"-5"0,2-9 0,3-11 0,2-3 0,4-8 0,4-6 0,5-6 0,2-2 0,-1 4 0,-4 10 0,-5 10 0,-6 11 0,-5 16 0,-3 8 0,-2 8 0,6 16 0,-4-12 0,2 7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12829,'0'-26'0,"0"-5"4640,0-3-4640,1 2 2042,3 3-2042,3 2 1134,2-3-1134,3 6 3930,-3 7-3930,-3 9 0,-1 5 0,1 8 0,-3-3 0,2 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934 449 24575,'-7'-2'0,"-1"0"0,-30-8 0,-14-6 0,-23-7 0,-13-9 0,21 6 0,-14-9 0,4-1-532,32 15 0,-2 0 532,-5-3 0,1 1 0,-34-16 348,16 7-348,31 15 177,16 6-177,12 6 0,7 4 0,1 0 539,1-1-539,0-1 0,0-4 0,-1-2 0,0-5 0,-2-3 0,1 6 0,1 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3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24575,'1'12'0,"1"2"0,2 3 0,1 1 0,-1 0 0,0-2 0,0 3 0,1 5 0,2 7 0,1 4 0,3 6 0,3 2 0,0-3 0,-1-5 0,-5-14 0,-3-9 0,-3-5 0,0-3 0,-1-2 0,0-3 0,0-5 0,1-4 0,0-5 0,0-4 0,1-3 0,-1-14 0,-1 19 0,-1-7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24575,'15'-2'0,"3"-1"0,4 0 0,6 0 0,3 1 0,5 2 0,16 3 0,23 10 0,13 8 0,3 5 0,-20-2 0,-18-6 0,-7-4-1696,7 1 0,-23-7 0,-1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4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100 591 24575,'0'12'0,"0"2"0,0 8 0,0 6 0,0 1 0,0-7 0,0-12 0,1-13 0,-1-9 0,1-6 0,0-7 0,1-5 0,1-6 0,1-1 0,2-2 0,4-4 0,3 0 0,3-3 0,12-19 0,2-1 0,2-3 0,-5 10 0,-14 23 0,-3 4 0,-5 7 0,-3 6 0,0 6 0,-2 6 0,0 4 0,-2 2 0,-3 3 0,-5 3 0,-7 6 0,-2 6 0,-3 4 0,-3 3 0,-4 2 0,-2-1 0,-1-4 0,5-7 0,5-7 0,4-4 0,3-2 0,2-1 0,3 0 0,4 0 0,3-2 0,3-2 0,2-3 0,7-5-1696,8-4 0,-6 7 0,2-1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8247,'28'21'0,"0"-2"5069,10 4-5069,5-1 2810,7-1-2810,-1-1 1711,-5-5-1711,-14-4 6738,-10-2-6738,-7-3 0,-3 1 0,-2-2 0,0 1 0,2-1 0,-4-3 0,-2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 24575,'-10'0'0,"-4"2"0,-17 6 0,0 3 0,-3 3 0,5 2 0,9 1 0,-1 1 0,6 0 0,3 2 0,4-1 0,5-2 0,4-4 0,6-5 0,9-3 0,7 1 0,2 2 0,-3-1 0,-9-1 0,-8 1 0,-5 1 0,-5 1 0,-4 2 0,-9 4 0,-8 6 0,-6 2 0,2 0 0,7-6 0,10-6 0,5-6 0,6-5 0,3-3 0,6-2 0,7-2-1696,9-2 0,-9 4 0,1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0 638 24575,'6'-9'0,"4"-2"0,17-10 0,17-9 0,23-11 0,15-9-779,-38 24 0,2 0 779,10-5 0,4 0-879,10-4 1,4 1 878,13-5 0,2 2 0,-26 11 0,1 1 0,-2 1 0,21-8 0,-5 3-138,-17 7 0,-6 3 138,17-4 0,-34 12 0,-18 6 1032,-11 4-1032,-8 2 0,-2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24575,'16'-1'0,"16"-2"0,10-1 0,7 0 0,7 2 0,3 6 0,9 7 0,-1 3 0,-9 7 0,-14 7 0,-15 3 0,-8 2 0,-13 3 0,-12 1 0,-8 2 0,-3 3 0,-2-3 0,0-1 0,1-3 0,1-4 0,6-10 0,4-7 0,3-3 0,4 0 0,-1-4 0,0-1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8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0 24575,'-9'2'0,"-9"8"0,2-1 0,-12 10 0,6-3 0,-2 2 0,-1 4 0,1 3 0,-2 5 0,0 2 0,5-3 0,5-7 0,5-6 0,5-7 0,4-5 0,3-2 0,3 0 0,4 1 0,3 1 0,11 3 0,8 4 0,8 3 0,2 1 0,3 2 0,1 2 0,-1 0 0,-4 1 0,-12-5 0,-10-4 0,-7-2 0,-3-2 0,-3-3 0,-2-1 0,2-1 0,3 0 0,-2-1 0,0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24575,'-5'7'0,"0"1"0,-4 11 0,-4 8 0,-1 4 0,-3 9 0,-1 3 0,-2 8 0,-1 9 0,0-1 0,0 2 0,3-5 0,0-2 0,3-8 0,4-9 0,5-10 0,3-12 0,2-6 0,1-6 0,0-3 0,3-4 0,4-5 0,8-6 0,8-5 0,-9 8 0,-1 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9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1 8191,'-71'28'0,"4"3"5063,-11 9-5063,21-5 2818,22-9-2818,17-8 1719,12-10-1719,6-3 6784,6 0-6784,6-2 0,4 1 0,1-1 0,-1 1 0,-4 1 0,-3 6 0,-6 4 0,-3 5 0,-4 3 0,-6 3 0,-7 3 0,-11 1 0,-7 0 0,-12 2 0,-4-2 0,3-6 0,8-6 0,16-11 0,10-6 0,7-5 0,5-3 0,5-5 0,7-4 0,7-2 0,-5 7 0,0 3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0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24575,'9'3'0,"5"-2"0,4 0 0,3-1 0,0 2 0,-3 2 0,-3 3 0,-4 4 0,-2 3 0,-2 6 0,-2 3 0,-3 0 0,-2 0 0,-6-2 0,-6 0 0,-4-2 0,-8 3 0,-4 0 0,-1-1 0,4-2 0,10-9 0,8-6 0,4-4 0,3-2 0,2-3 0,6-6-1696,12-14 0,-8 12 0,5-5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45 332 24575,'0'-8'0,"1"-14"0,1 1 0,2-14 0,3 1 0,4-2 0,0 0 0,0 1 0,-2 7 0,-3 8 0,-3 6 0,-3 8 0,0 3 0,-1 4 0,-3 3 0,-3 4 0,-4 6 0,-3 3 0,0 2 0,1-1 0,4-5 0,3-5 0,1-3 0,2-3 0,-1-1 0,0-1 0,0 0 0,1-1 0,-1 0 0,2-4 0,1-4 0,2-5 0,5-5 0,7-6 0,12-8 0,-11 15 0,4-1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8559,'9'22'0,"0"-3"5097,1 0-5097,-2-6 2764,-2-4-2764,-2-3 1668,-2-2-1668,0-1 0,-2-2 0,1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 24575,'-1'4'0,"4"-1"0,9-5 0,14-4-2126,24-6 0,-23 5 0,7 0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24575,'9'3'0,"2"-1"0,10-1 0,6-1 0,9 0 0,-14 0 0,-5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24575,'-3'3'0,"0"0"0,3 1 0,2 1 0,4 3 0,5 1 0,2 0 0,6 2 0,4 2 0,8 2 0,3 3 0,-7-3 0,-6-1 0,-11-3 0,-5-2 0,-2 1 0,-2 0 0,0 2 0,-1 1 0,0 1 0,-1 1 0,-4-1 0,-3 1 0,-5-1 0,-3 0 0,-3 1 0,-3 1 0,-2 1 0,1 1 0,3 0 0,2 0 0,2-2 0,2-2 0,4-4 0,5-6 0,3-3-1696,26-27 0,-18 19 0,19-19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24575,'17'-7'0,"63"-14"0,-54 13 0,45-9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24575,'8'0'0,"4"-1"0,-8 0 0,3 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0 24575,'-2'9'0,"-3"2"0,-5 1 0,-15 12 0,-21 17 0,-16 13 0,-8 6 0,10-9 0,17-16 0,15-13 0,13-10 0,6-4 0,6-4 0,3-2 0,4-1 0,0 0 0,3 1 0,0-1 0,0 2 0,-1-1 0,-1 1 0,0-1 0,2-1 0,2-1 0,9 1 0,24 0 0,34 3 0,-19-1 0,1 0 0,14 1 0,-4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24575,'-6'6'0,"-2"5"0,-4 11 0,-3 7 0,-1 9 0,0 5 0,0 1 0,-1 4 0,2-3 0,2-4 0,3-8 0,3-10 0,3-7 0,3-9 0,2-5 0,6-6 0,5-7 0,5-2 0,4-2 0,5-1-1696,7-3 0,-14 8 0,2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 24575,'-10'0'0,"-4"2"0,-17 6 0,0 3 0,-3 3 0,5 2 0,9 1 0,-1 1 0,6 0 0,3 2 0,4-1 0,5-2 0,4-4 0,6-5 0,9-3 0,7 1 0,2 2 0,-3-1 0,-9-1 0,-8 1 0,-5 1 0,-5 1 0,-4 2 0,-9 4 0,-8 6 0,-6 2 0,2 0 0,7-6 0,10-6 0,5-6 0,6-5 0,3-3 0,6-2 0,7-2-1696,9-2 0,-9 4 0,1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24575,'-3'3'0,"0"0"0,3 1 0,2 1 0,4 3 0,5 1 0,2 0 0,6 2 0,4 2 0,8 2 0,3 3 0,-7-3 0,-6-1 0,-11-3 0,-5-2 0,-2 1 0,-2 0 0,0 2 0,-1 1 0,0 1 0,-1 1 0,-4-1 0,-3 1 0,-5-1 0,-3 0 0,-3 1 0,-3 1 0,-2 1 0,1 1 0,3 0 0,2 0 0,2-2 0,2-2 0,4-4 0,5-6 0,3-3-1696,26-27 0,-18 19 0,19-19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0 24575,'-2'5'0,"-1"0"0,-1 1 0,-1 2 0,-2 1 0,-2 0 0,-2 0 0,-6 6 0,-7 5 0,-4 5 0,-6 4 0,-3 0 0,1-3 0,4-5 0,5-4 0,4-4 0,4-3 0,3-1 0,1 0 0,0 2 0,0 0 0,1 0 0,5-3 0,5-3 0,3-2 0,0 0 0,1-1 0,0 1 0,0 1 0,0 0 0,1 0 0,0 1 0,2-1 0,2-1 0,2 1 0,2-1 0,2 0 0,4 2 0,4 1 0,3 1 0,5 3 0,11 5 0,11 5 0,5 3 0,-4-2 0,-16-6 0,-13-6 0,-9-4 0,-4-1 0,-3-1 0,-1-1 0,-1 0 0,0 0 0,1 0 0,1 0 0,-1 0 0,0 0 0,0-1 0,-1 1 0,-1 0 0,2 2 0,2 2 0,3 1 0,2 1 0,2-1 0,1-2 0,0-3 0,-3-1 0,-2-4 0,1-4 0,1-4 0,-3 3 0,-2 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13 24575,'-17'-5'0,"2"1"0,0 2 0,2 1 0,2 1 0,1 0 0,2 3 0,0 2 0,-3 6 0,-1 5 0,1 3 0,2 2 0,4 0 0,1-1 0,3 5 0,0-5 0,2 2 0,2-8 0,2-1 0,3-1 0,1-3 0,1-5 0,2-3 0,2-1 0,-1-2 0,-1 0 0,-3 0 0,0 0 0,-1 1 0,1 0 0,-4 1 0,0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21694,'-1'14'0,"0"1"1386,0 8-1386,-1 2 486,3-1-486,4-3 247,7-6-247,7-5 762,7-3-762,10-3 0,14 1 0,9 2 0,4 2 0,-8 0 0,-16-1 0,-13-2 0,-13-3 0,-6-2 0,-5-1 0,-1-2 0,0 0 0,-1 0 0,0 0 0,0 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18789,'-14'1'0,"1"1"2653,-3 2-2653,-3 6 987,-4 3-987,-6 11 515,3 4-515,8-1 1631,5-1-1631,11-7 0,6-2 0,5 1 0,8-3 0,8-2 0,6-1 0,0-2 0,-5-1 0,-9-2 0,-8-1 0,-7-2 0,-2 2 0,-2 0 0,-3 1 0,-7 4 0,-7 6 0,-3 4 0,-1 2 0,7-3 0,5-5 0,5-4 0,5-5 0,2-6 0,1-3 0,2-2 0,-2 0 0,0 2 0,-1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5AE6-904C-E95D-7096-9B88408F8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0301F-9488-9201-9D01-4C5A30A9D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F8780-3DC2-B481-5229-93EC90A4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D6AF9-DDB2-8963-2528-933230C1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167C9-AA93-D668-93D1-8232A324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2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D657-4F19-6CEA-E7B1-2EB5AFFA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6151F-BC81-BFAE-A0A1-ABD31696B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325D0-3E01-2E4F-127F-0A50AA6C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7BE6E-BE0B-1CE4-9A7C-AB3F616D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AFB3-259E-299F-A865-46292BFD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1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5B177-E5EA-3DE5-5B48-BC47B2ED1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A5FC8-B69C-6A0B-5A8A-C03D8AF04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256B3-726C-8328-B461-67D3D611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6B25B-A3C9-ED15-AB94-0F6202A5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9FC05-41BE-82CE-8716-848154E7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2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E8A0-3128-07E1-261D-306AEA0A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C01CE-70EF-820B-29C7-814A145C0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A90F0-8F32-12DF-9384-422D3F37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324B8-D948-5590-7120-1172BE98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AB1CD-DC23-F25C-1902-8B18FB88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0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7B35-61F1-6C7B-93EC-6B4ED3B0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0E866-F6F1-423A-DA79-76B2203ED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F585-0C1C-B0A0-05D6-1DDC77EC2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672D4-95C5-8557-3617-CBCB2E27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C60AC-C172-C39C-8B28-24EB3213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0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64E3-6406-FD1B-5063-B010EF53A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B2532-310D-4015-6FF0-928569D39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40326-F6A7-872F-8F32-29EDA6A83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F46EC-7927-921A-A26E-1EED58F4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3795F-DFBB-ED95-4A27-4973CC86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A8F5C-3590-C2A1-398D-19520F4F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39BE1-9147-72B7-D40C-428837F0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5AA43-AAC9-EAEA-3B85-D91998BCD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D1649-56D8-E4A1-0866-04F6374CA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BD26E-FE64-DAA4-66E9-A377036B7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1BECC-7C86-B5AE-ADEE-E64F6B819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75BA47-6A73-A00D-E1BA-1F9F0AAF3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D6759-040A-808B-EDEC-56D265D61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1AA26-40C0-FA48-EE75-5C8EA6A3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6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3997-B71A-72C3-5344-241E212B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4F613-C72F-4352-39B0-6323D7AB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70EE6-458B-20D2-EBF1-62742ED67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573EF-DDD6-7AE9-B3A2-75EA0CC6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A68662-E028-7D68-96F0-E03740E4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C35C18-B623-F702-8282-65A4713E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3ED1A-29D0-9361-1385-0F93EFBA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2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EEDFC-CCE5-D568-9877-B196A369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9EC57-A813-F353-9DD1-2C6957990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2EBF3-26CD-E809-EBC5-70132B449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71DB7-51D0-2586-6503-BCA5B8F9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72719-C987-B197-3EBD-047FE60E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B331E-08BC-EF12-C4E1-67BF78E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7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F425F-91B4-969E-E778-D508A743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15CE1-A8C0-E32C-33BA-B1001F789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5A4A1-75E8-9316-6E6B-F43A25240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F32A2-D4FF-1FEB-37B9-9729C8D1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342D8-2804-B259-CA55-3CFCE97F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48E82-F478-E155-74F1-CE621593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0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334928-C20A-C05A-5DE7-5E8151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91120-A9D3-5348-92CA-8036F2CD5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3EF2C-54C3-77D4-9DD2-79BFABE18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52AB-304B-6D43-8E43-66AFF6089F47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AF0A3-93C5-B5A2-C5AD-5E52C1202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E06EB-FAD8-C0D4-FFCF-98B47E7A7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5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.xml"/><Relationship Id="rId21" Type="http://schemas.openxmlformats.org/officeDocument/2006/relationships/image" Target="../media/image13.png"/><Relationship Id="rId34" Type="http://schemas.openxmlformats.org/officeDocument/2006/relationships/customXml" Target="../ink/ink18.xml"/><Relationship Id="rId42" Type="http://schemas.openxmlformats.org/officeDocument/2006/relationships/customXml" Target="../ink/ink22.xml"/><Relationship Id="rId47" Type="http://schemas.openxmlformats.org/officeDocument/2006/relationships/image" Target="../media/image26.png"/><Relationship Id="rId50" Type="http://schemas.openxmlformats.org/officeDocument/2006/relationships/customXml" Target="../ink/ink26.xml"/><Relationship Id="rId55" Type="http://schemas.openxmlformats.org/officeDocument/2006/relationships/image" Target="../media/image30.png"/><Relationship Id="rId63" Type="http://schemas.openxmlformats.org/officeDocument/2006/relationships/image" Target="../media/image34.png"/><Relationship Id="rId7" Type="http://schemas.openxmlformats.org/officeDocument/2006/relationships/image" Target="../media/image610.png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9" Type="http://schemas.openxmlformats.org/officeDocument/2006/relationships/image" Target="../media/image17.png"/><Relationship Id="rId11" Type="http://schemas.openxmlformats.org/officeDocument/2006/relationships/image" Target="../media/image8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21.png"/><Relationship Id="rId40" Type="http://schemas.openxmlformats.org/officeDocument/2006/relationships/customXml" Target="../ink/ink21.xml"/><Relationship Id="rId45" Type="http://schemas.openxmlformats.org/officeDocument/2006/relationships/image" Target="../media/image25.png"/><Relationship Id="rId53" Type="http://schemas.openxmlformats.org/officeDocument/2006/relationships/image" Target="../media/image29.png"/><Relationship Id="rId58" Type="http://schemas.openxmlformats.org/officeDocument/2006/relationships/customXml" Target="../ink/ink30.xml"/><Relationship Id="rId5" Type="http://schemas.openxmlformats.org/officeDocument/2006/relationships/image" Target="../media/image510.png"/><Relationship Id="rId61" Type="http://schemas.openxmlformats.org/officeDocument/2006/relationships/image" Target="../media/image33.png"/><Relationship Id="rId19" Type="http://schemas.openxmlformats.org/officeDocument/2006/relationships/image" Target="../media/image12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6.png"/><Relationship Id="rId30" Type="http://schemas.openxmlformats.org/officeDocument/2006/relationships/customXml" Target="../ink/ink16.xml"/><Relationship Id="rId35" Type="http://schemas.openxmlformats.org/officeDocument/2006/relationships/image" Target="../media/image20.png"/><Relationship Id="rId43" Type="http://schemas.openxmlformats.org/officeDocument/2006/relationships/image" Target="../media/image24.png"/><Relationship Id="rId48" Type="http://schemas.openxmlformats.org/officeDocument/2006/relationships/customXml" Target="../ink/ink25.xml"/><Relationship Id="rId56" Type="http://schemas.openxmlformats.org/officeDocument/2006/relationships/customXml" Target="../ink/ink29.xml"/><Relationship Id="rId64" Type="http://schemas.openxmlformats.org/officeDocument/2006/relationships/customXml" Target="../ink/ink33.xml"/><Relationship Id="rId8" Type="http://schemas.openxmlformats.org/officeDocument/2006/relationships/customXml" Target="../ink/ink5.xml"/><Relationship Id="rId51" Type="http://schemas.openxmlformats.org/officeDocument/2006/relationships/image" Target="../media/image28.png"/><Relationship Id="rId3" Type="http://schemas.openxmlformats.org/officeDocument/2006/relationships/image" Target="../media/image410.png"/><Relationship Id="rId12" Type="http://schemas.openxmlformats.org/officeDocument/2006/relationships/customXml" Target="../ink/ink7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customXml" Target="../ink/ink20.xml"/><Relationship Id="rId46" Type="http://schemas.openxmlformats.org/officeDocument/2006/relationships/customXml" Target="../ink/ink24.xml"/><Relationship Id="rId59" Type="http://schemas.openxmlformats.org/officeDocument/2006/relationships/image" Target="../media/image32.png"/><Relationship Id="rId20" Type="http://schemas.openxmlformats.org/officeDocument/2006/relationships/customXml" Target="../ink/ink11.xml"/><Relationship Id="rId41" Type="http://schemas.openxmlformats.org/officeDocument/2006/relationships/image" Target="../media/image23.png"/><Relationship Id="rId54" Type="http://schemas.openxmlformats.org/officeDocument/2006/relationships/customXml" Target="../ink/ink28.xml"/><Relationship Id="rId6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49" Type="http://schemas.openxmlformats.org/officeDocument/2006/relationships/image" Target="../media/image27.png"/><Relationship Id="rId57" Type="http://schemas.openxmlformats.org/officeDocument/2006/relationships/image" Target="../media/image31.png"/><Relationship Id="rId10" Type="http://schemas.openxmlformats.org/officeDocument/2006/relationships/customXml" Target="../ink/ink6.xml"/><Relationship Id="rId31" Type="http://schemas.openxmlformats.org/officeDocument/2006/relationships/image" Target="../media/image18.png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60" Type="http://schemas.openxmlformats.org/officeDocument/2006/relationships/customXml" Target="../ink/ink31.xml"/><Relationship Id="rId65" Type="http://schemas.openxmlformats.org/officeDocument/2006/relationships/image" Target="../media/image35.png"/><Relationship Id="rId4" Type="http://schemas.openxmlformats.org/officeDocument/2006/relationships/customXml" Target="../ink/ink3.xml"/><Relationship Id="rId9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customXml" Target="../ink/ink10.xml"/><Relationship Id="rId3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6.xml"/><Relationship Id="rId21" Type="http://schemas.openxmlformats.org/officeDocument/2006/relationships/image" Target="../media/image13.png"/><Relationship Id="rId42" Type="http://schemas.openxmlformats.org/officeDocument/2006/relationships/customXml" Target="../ink/ink54.xml"/><Relationship Id="rId47" Type="http://schemas.openxmlformats.org/officeDocument/2006/relationships/image" Target="../media/image34.png"/><Relationship Id="rId63" Type="http://schemas.openxmlformats.org/officeDocument/2006/relationships/image" Target="../media/image42.png"/><Relationship Id="rId68" Type="http://schemas.openxmlformats.org/officeDocument/2006/relationships/customXml" Target="../ink/ink67.xml"/><Relationship Id="rId84" Type="http://schemas.openxmlformats.org/officeDocument/2006/relationships/customXml" Target="../ink/ink75.xml"/><Relationship Id="rId89" Type="http://schemas.openxmlformats.org/officeDocument/2006/relationships/image" Target="../media/image55.png"/><Relationship Id="rId16" Type="http://schemas.openxmlformats.org/officeDocument/2006/relationships/customXml" Target="../ink/ink41.xml"/><Relationship Id="rId107" Type="http://schemas.openxmlformats.org/officeDocument/2006/relationships/image" Target="../media/image64.png"/><Relationship Id="rId11" Type="http://schemas.openxmlformats.org/officeDocument/2006/relationships/image" Target="../media/image8.png"/><Relationship Id="rId32" Type="http://schemas.openxmlformats.org/officeDocument/2006/relationships/customXml" Target="../ink/ink49.xml"/><Relationship Id="rId37" Type="http://schemas.openxmlformats.org/officeDocument/2006/relationships/image" Target="../media/image21.png"/><Relationship Id="rId53" Type="http://schemas.openxmlformats.org/officeDocument/2006/relationships/image" Target="../media/image37.png"/><Relationship Id="rId58" Type="http://schemas.openxmlformats.org/officeDocument/2006/relationships/customXml" Target="../ink/ink62.xml"/><Relationship Id="rId74" Type="http://schemas.openxmlformats.org/officeDocument/2006/relationships/customXml" Target="../ink/ink70.xml"/><Relationship Id="rId79" Type="http://schemas.openxmlformats.org/officeDocument/2006/relationships/image" Target="../media/image50.png"/><Relationship Id="rId102" Type="http://schemas.openxmlformats.org/officeDocument/2006/relationships/customXml" Target="../ink/ink84.xml"/><Relationship Id="rId5" Type="http://schemas.openxmlformats.org/officeDocument/2006/relationships/image" Target="../media/image510.png"/><Relationship Id="rId90" Type="http://schemas.openxmlformats.org/officeDocument/2006/relationships/customXml" Target="../ink/ink78.xml"/><Relationship Id="rId95" Type="http://schemas.openxmlformats.org/officeDocument/2006/relationships/image" Target="../media/image58.png"/><Relationship Id="rId22" Type="http://schemas.openxmlformats.org/officeDocument/2006/relationships/customXml" Target="../ink/ink44.xml"/><Relationship Id="rId27" Type="http://schemas.openxmlformats.org/officeDocument/2006/relationships/image" Target="../media/image16.png"/><Relationship Id="rId43" Type="http://schemas.openxmlformats.org/officeDocument/2006/relationships/image" Target="../media/image32.png"/><Relationship Id="rId48" Type="http://schemas.openxmlformats.org/officeDocument/2006/relationships/customXml" Target="../ink/ink57.xml"/><Relationship Id="rId64" Type="http://schemas.openxmlformats.org/officeDocument/2006/relationships/customXml" Target="../ink/ink65.xml"/><Relationship Id="rId69" Type="http://schemas.openxmlformats.org/officeDocument/2006/relationships/image" Target="../media/image45.png"/><Relationship Id="rId80" Type="http://schemas.openxmlformats.org/officeDocument/2006/relationships/customXml" Target="../ink/ink73.xml"/><Relationship Id="rId85" Type="http://schemas.openxmlformats.org/officeDocument/2006/relationships/image" Target="../media/image53.png"/><Relationship Id="rId12" Type="http://schemas.openxmlformats.org/officeDocument/2006/relationships/customXml" Target="../ink/ink39.xml"/><Relationship Id="rId17" Type="http://schemas.openxmlformats.org/officeDocument/2006/relationships/image" Target="../media/image11.png"/><Relationship Id="rId33" Type="http://schemas.openxmlformats.org/officeDocument/2006/relationships/image" Target="../media/image19.png"/><Relationship Id="rId38" Type="http://schemas.openxmlformats.org/officeDocument/2006/relationships/customXml" Target="../ink/ink52.xml"/><Relationship Id="rId59" Type="http://schemas.openxmlformats.org/officeDocument/2006/relationships/image" Target="../media/image40.png"/><Relationship Id="rId103" Type="http://schemas.openxmlformats.org/officeDocument/2006/relationships/image" Target="../media/image62.png"/><Relationship Id="rId108" Type="http://schemas.openxmlformats.org/officeDocument/2006/relationships/customXml" Target="../ink/ink87.xml"/><Relationship Id="rId54" Type="http://schemas.openxmlformats.org/officeDocument/2006/relationships/customXml" Target="../ink/ink60.xml"/><Relationship Id="rId70" Type="http://schemas.openxmlformats.org/officeDocument/2006/relationships/customXml" Target="../ink/ink68.xml"/><Relationship Id="rId75" Type="http://schemas.openxmlformats.org/officeDocument/2006/relationships/image" Target="../media/image48.png"/><Relationship Id="rId91" Type="http://schemas.openxmlformats.org/officeDocument/2006/relationships/image" Target="../media/image56.png"/><Relationship Id="rId96" Type="http://schemas.openxmlformats.org/officeDocument/2006/relationships/customXml" Target="../ink/ink8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47.xml"/><Relationship Id="rId36" Type="http://schemas.openxmlformats.org/officeDocument/2006/relationships/customXml" Target="../ink/ink51.xml"/><Relationship Id="rId49" Type="http://schemas.openxmlformats.org/officeDocument/2006/relationships/image" Target="../media/image35.png"/><Relationship Id="rId57" Type="http://schemas.openxmlformats.org/officeDocument/2006/relationships/image" Target="../media/image39.png"/><Relationship Id="rId106" Type="http://schemas.openxmlformats.org/officeDocument/2006/relationships/customXml" Target="../ink/ink86.xml"/><Relationship Id="rId10" Type="http://schemas.openxmlformats.org/officeDocument/2006/relationships/customXml" Target="../ink/ink38.xml"/><Relationship Id="rId31" Type="http://schemas.openxmlformats.org/officeDocument/2006/relationships/image" Target="../media/image18.png"/><Relationship Id="rId44" Type="http://schemas.openxmlformats.org/officeDocument/2006/relationships/customXml" Target="../ink/ink55.xml"/><Relationship Id="rId52" Type="http://schemas.openxmlformats.org/officeDocument/2006/relationships/customXml" Target="../ink/ink59.xml"/><Relationship Id="rId60" Type="http://schemas.openxmlformats.org/officeDocument/2006/relationships/customXml" Target="../ink/ink63.xml"/><Relationship Id="rId65" Type="http://schemas.openxmlformats.org/officeDocument/2006/relationships/image" Target="../media/image43.png"/><Relationship Id="rId73" Type="http://schemas.openxmlformats.org/officeDocument/2006/relationships/image" Target="../media/image47.png"/><Relationship Id="rId78" Type="http://schemas.openxmlformats.org/officeDocument/2006/relationships/customXml" Target="../ink/ink72.xml"/><Relationship Id="rId81" Type="http://schemas.openxmlformats.org/officeDocument/2006/relationships/image" Target="../media/image51.png"/><Relationship Id="rId86" Type="http://schemas.openxmlformats.org/officeDocument/2006/relationships/customXml" Target="../ink/ink76.xml"/><Relationship Id="rId94" Type="http://schemas.openxmlformats.org/officeDocument/2006/relationships/customXml" Target="../ink/ink80.xml"/><Relationship Id="rId99" Type="http://schemas.openxmlformats.org/officeDocument/2006/relationships/image" Target="../media/image60.png"/><Relationship Id="rId101" Type="http://schemas.openxmlformats.org/officeDocument/2006/relationships/image" Target="../media/image61.png"/><Relationship Id="rId4" Type="http://schemas.openxmlformats.org/officeDocument/2006/relationships/customXml" Target="../ink/ink35.xml"/><Relationship Id="rId9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customXml" Target="../ink/ink42.xml"/><Relationship Id="rId39" Type="http://schemas.openxmlformats.org/officeDocument/2006/relationships/image" Target="../media/image22.png"/><Relationship Id="rId109" Type="http://schemas.openxmlformats.org/officeDocument/2006/relationships/image" Target="../media/image65.png"/><Relationship Id="rId34" Type="http://schemas.openxmlformats.org/officeDocument/2006/relationships/customXml" Target="../ink/ink50.xml"/><Relationship Id="rId50" Type="http://schemas.openxmlformats.org/officeDocument/2006/relationships/customXml" Target="../ink/ink58.xml"/><Relationship Id="rId55" Type="http://schemas.openxmlformats.org/officeDocument/2006/relationships/image" Target="../media/image38.png"/><Relationship Id="rId76" Type="http://schemas.openxmlformats.org/officeDocument/2006/relationships/customXml" Target="../ink/ink71.xml"/><Relationship Id="rId97" Type="http://schemas.openxmlformats.org/officeDocument/2006/relationships/image" Target="../media/image59.png"/><Relationship Id="rId104" Type="http://schemas.openxmlformats.org/officeDocument/2006/relationships/customXml" Target="../ink/ink85.xml"/><Relationship Id="rId7" Type="http://schemas.openxmlformats.org/officeDocument/2006/relationships/image" Target="../media/image610.png"/><Relationship Id="rId71" Type="http://schemas.openxmlformats.org/officeDocument/2006/relationships/image" Target="../media/image46.png"/><Relationship Id="rId92" Type="http://schemas.openxmlformats.org/officeDocument/2006/relationships/customXml" Target="../ink/ink79.xml"/><Relationship Id="rId2" Type="http://schemas.openxmlformats.org/officeDocument/2006/relationships/customXml" Target="../ink/ink34.xml"/><Relationship Id="rId29" Type="http://schemas.openxmlformats.org/officeDocument/2006/relationships/image" Target="../media/image17.png"/><Relationship Id="rId24" Type="http://schemas.openxmlformats.org/officeDocument/2006/relationships/customXml" Target="../ink/ink45.xml"/><Relationship Id="rId40" Type="http://schemas.openxmlformats.org/officeDocument/2006/relationships/customXml" Target="../ink/ink53.xml"/><Relationship Id="rId45" Type="http://schemas.openxmlformats.org/officeDocument/2006/relationships/image" Target="../media/image33.png"/><Relationship Id="rId66" Type="http://schemas.openxmlformats.org/officeDocument/2006/relationships/customXml" Target="../ink/ink66.xml"/><Relationship Id="rId87" Type="http://schemas.openxmlformats.org/officeDocument/2006/relationships/image" Target="../media/image54.png"/><Relationship Id="rId61" Type="http://schemas.openxmlformats.org/officeDocument/2006/relationships/image" Target="../media/image41.png"/><Relationship Id="rId82" Type="http://schemas.openxmlformats.org/officeDocument/2006/relationships/customXml" Target="../ink/ink74.xml"/><Relationship Id="rId19" Type="http://schemas.openxmlformats.org/officeDocument/2006/relationships/image" Target="../media/image12.png"/><Relationship Id="rId14" Type="http://schemas.openxmlformats.org/officeDocument/2006/relationships/customXml" Target="../ink/ink40.xml"/><Relationship Id="rId30" Type="http://schemas.openxmlformats.org/officeDocument/2006/relationships/customXml" Target="../ink/ink48.xml"/><Relationship Id="rId35" Type="http://schemas.openxmlformats.org/officeDocument/2006/relationships/image" Target="../media/image20.png"/><Relationship Id="rId56" Type="http://schemas.openxmlformats.org/officeDocument/2006/relationships/customXml" Target="../ink/ink61.xml"/><Relationship Id="rId77" Type="http://schemas.openxmlformats.org/officeDocument/2006/relationships/image" Target="../media/image49.png"/><Relationship Id="rId100" Type="http://schemas.openxmlformats.org/officeDocument/2006/relationships/customXml" Target="../ink/ink83.xml"/><Relationship Id="rId105" Type="http://schemas.openxmlformats.org/officeDocument/2006/relationships/image" Target="../media/image63.png"/><Relationship Id="rId8" Type="http://schemas.openxmlformats.org/officeDocument/2006/relationships/customXml" Target="../ink/ink37.xml"/><Relationship Id="rId51" Type="http://schemas.openxmlformats.org/officeDocument/2006/relationships/image" Target="../media/image36.png"/><Relationship Id="rId72" Type="http://schemas.openxmlformats.org/officeDocument/2006/relationships/customXml" Target="../ink/ink69.xml"/><Relationship Id="rId93" Type="http://schemas.openxmlformats.org/officeDocument/2006/relationships/image" Target="../media/image57.png"/><Relationship Id="rId98" Type="http://schemas.openxmlformats.org/officeDocument/2006/relationships/customXml" Target="../ink/ink82.xml"/><Relationship Id="rId3" Type="http://schemas.openxmlformats.org/officeDocument/2006/relationships/image" Target="../media/image410.png"/><Relationship Id="rId25" Type="http://schemas.openxmlformats.org/officeDocument/2006/relationships/image" Target="../media/image15.png"/><Relationship Id="rId46" Type="http://schemas.openxmlformats.org/officeDocument/2006/relationships/customXml" Target="../ink/ink56.xml"/><Relationship Id="rId67" Type="http://schemas.openxmlformats.org/officeDocument/2006/relationships/image" Target="../media/image44.png"/><Relationship Id="rId20" Type="http://schemas.openxmlformats.org/officeDocument/2006/relationships/customXml" Target="../ink/ink43.xml"/><Relationship Id="rId41" Type="http://schemas.openxmlformats.org/officeDocument/2006/relationships/image" Target="../media/image23.png"/><Relationship Id="rId62" Type="http://schemas.openxmlformats.org/officeDocument/2006/relationships/customXml" Target="../ink/ink64.xml"/><Relationship Id="rId83" Type="http://schemas.openxmlformats.org/officeDocument/2006/relationships/image" Target="../media/image52.png"/><Relationship Id="rId88" Type="http://schemas.openxmlformats.org/officeDocument/2006/relationships/customXml" Target="../ink/ink77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9.png"/><Relationship Id="rId21" Type="http://schemas.openxmlformats.org/officeDocument/2006/relationships/image" Target="../media/image13.png"/><Relationship Id="rId42" Type="http://schemas.openxmlformats.org/officeDocument/2006/relationships/customXml" Target="../ink/ink108.xml"/><Relationship Id="rId63" Type="http://schemas.openxmlformats.org/officeDocument/2006/relationships/image" Target="../media/image42.png"/><Relationship Id="rId84" Type="http://schemas.openxmlformats.org/officeDocument/2006/relationships/customXml" Target="../ink/ink129.xml"/><Relationship Id="rId16" Type="http://schemas.openxmlformats.org/officeDocument/2006/relationships/customXml" Target="../ink/ink95.xml"/><Relationship Id="rId107" Type="http://schemas.openxmlformats.org/officeDocument/2006/relationships/image" Target="../media/image64.png"/><Relationship Id="rId11" Type="http://schemas.openxmlformats.org/officeDocument/2006/relationships/image" Target="../media/image8.png"/><Relationship Id="rId32" Type="http://schemas.openxmlformats.org/officeDocument/2006/relationships/customXml" Target="../ink/ink103.xml"/><Relationship Id="rId37" Type="http://schemas.openxmlformats.org/officeDocument/2006/relationships/image" Target="../media/image21.png"/><Relationship Id="rId53" Type="http://schemas.openxmlformats.org/officeDocument/2006/relationships/image" Target="../media/image37.png"/><Relationship Id="rId58" Type="http://schemas.openxmlformats.org/officeDocument/2006/relationships/customXml" Target="../ink/ink116.xml"/><Relationship Id="rId74" Type="http://schemas.openxmlformats.org/officeDocument/2006/relationships/customXml" Target="../ink/ink124.xml"/><Relationship Id="rId79" Type="http://schemas.openxmlformats.org/officeDocument/2006/relationships/image" Target="../media/image50.png"/><Relationship Id="rId102" Type="http://schemas.openxmlformats.org/officeDocument/2006/relationships/customXml" Target="../ink/ink138.xml"/><Relationship Id="rId123" Type="http://schemas.openxmlformats.org/officeDocument/2006/relationships/image" Target="../media/image72.png"/><Relationship Id="rId128" Type="http://schemas.openxmlformats.org/officeDocument/2006/relationships/customXml" Target="../ink/ink151.xml"/><Relationship Id="rId5" Type="http://schemas.openxmlformats.org/officeDocument/2006/relationships/image" Target="../media/image510.png"/><Relationship Id="rId90" Type="http://schemas.openxmlformats.org/officeDocument/2006/relationships/customXml" Target="../ink/ink132.xml"/><Relationship Id="rId95" Type="http://schemas.openxmlformats.org/officeDocument/2006/relationships/image" Target="../media/image58.png"/><Relationship Id="rId22" Type="http://schemas.openxmlformats.org/officeDocument/2006/relationships/customXml" Target="../ink/ink98.xml"/><Relationship Id="rId27" Type="http://schemas.openxmlformats.org/officeDocument/2006/relationships/image" Target="../media/image16.png"/><Relationship Id="rId43" Type="http://schemas.openxmlformats.org/officeDocument/2006/relationships/image" Target="../media/image32.png"/><Relationship Id="rId48" Type="http://schemas.openxmlformats.org/officeDocument/2006/relationships/customXml" Target="../ink/ink111.xml"/><Relationship Id="rId64" Type="http://schemas.openxmlformats.org/officeDocument/2006/relationships/customXml" Target="../ink/ink119.xml"/><Relationship Id="rId69" Type="http://schemas.openxmlformats.org/officeDocument/2006/relationships/image" Target="../media/image45.png"/><Relationship Id="rId113" Type="http://schemas.openxmlformats.org/officeDocument/2006/relationships/image" Target="../media/image67.png"/><Relationship Id="rId118" Type="http://schemas.openxmlformats.org/officeDocument/2006/relationships/customXml" Target="../ink/ink146.xml"/><Relationship Id="rId134" Type="http://schemas.openxmlformats.org/officeDocument/2006/relationships/customXml" Target="../ink/ink154.xml"/><Relationship Id="rId80" Type="http://schemas.openxmlformats.org/officeDocument/2006/relationships/customXml" Target="../ink/ink127.xml"/><Relationship Id="rId85" Type="http://schemas.openxmlformats.org/officeDocument/2006/relationships/image" Target="../media/image53.png"/><Relationship Id="rId12" Type="http://schemas.openxmlformats.org/officeDocument/2006/relationships/customXml" Target="../ink/ink93.xml"/><Relationship Id="rId17" Type="http://schemas.openxmlformats.org/officeDocument/2006/relationships/image" Target="../media/image11.png"/><Relationship Id="rId33" Type="http://schemas.openxmlformats.org/officeDocument/2006/relationships/image" Target="../media/image19.png"/><Relationship Id="rId38" Type="http://schemas.openxmlformats.org/officeDocument/2006/relationships/customXml" Target="../ink/ink106.xml"/><Relationship Id="rId59" Type="http://schemas.openxmlformats.org/officeDocument/2006/relationships/image" Target="../media/image40.png"/><Relationship Id="rId103" Type="http://schemas.openxmlformats.org/officeDocument/2006/relationships/image" Target="../media/image62.png"/><Relationship Id="rId108" Type="http://schemas.openxmlformats.org/officeDocument/2006/relationships/customXml" Target="../ink/ink141.xml"/><Relationship Id="rId124" Type="http://schemas.openxmlformats.org/officeDocument/2006/relationships/customXml" Target="../ink/ink149.xml"/><Relationship Id="rId129" Type="http://schemas.openxmlformats.org/officeDocument/2006/relationships/image" Target="../media/image75.png"/><Relationship Id="rId54" Type="http://schemas.openxmlformats.org/officeDocument/2006/relationships/customXml" Target="../ink/ink114.xml"/><Relationship Id="rId70" Type="http://schemas.openxmlformats.org/officeDocument/2006/relationships/customXml" Target="../ink/ink122.xml"/><Relationship Id="rId75" Type="http://schemas.openxmlformats.org/officeDocument/2006/relationships/image" Target="../media/image48.png"/><Relationship Id="rId91" Type="http://schemas.openxmlformats.org/officeDocument/2006/relationships/image" Target="../media/image56.png"/><Relationship Id="rId96" Type="http://schemas.openxmlformats.org/officeDocument/2006/relationships/customXml" Target="../ink/ink1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0.xml"/><Relationship Id="rId23" Type="http://schemas.openxmlformats.org/officeDocument/2006/relationships/image" Target="../media/image14.png"/><Relationship Id="rId28" Type="http://schemas.openxmlformats.org/officeDocument/2006/relationships/customXml" Target="../ink/ink101.xml"/><Relationship Id="rId49" Type="http://schemas.openxmlformats.org/officeDocument/2006/relationships/image" Target="../media/image35.png"/><Relationship Id="rId114" Type="http://schemas.openxmlformats.org/officeDocument/2006/relationships/customXml" Target="../ink/ink144.xml"/><Relationship Id="rId119" Type="http://schemas.openxmlformats.org/officeDocument/2006/relationships/image" Target="../media/image70.png"/><Relationship Id="rId44" Type="http://schemas.openxmlformats.org/officeDocument/2006/relationships/customXml" Target="../ink/ink109.xml"/><Relationship Id="rId60" Type="http://schemas.openxmlformats.org/officeDocument/2006/relationships/customXml" Target="../ink/ink117.xml"/><Relationship Id="rId65" Type="http://schemas.openxmlformats.org/officeDocument/2006/relationships/image" Target="../media/image43.png"/><Relationship Id="rId81" Type="http://schemas.openxmlformats.org/officeDocument/2006/relationships/image" Target="../media/image51.png"/><Relationship Id="rId86" Type="http://schemas.openxmlformats.org/officeDocument/2006/relationships/customXml" Target="../ink/ink130.xml"/><Relationship Id="rId130" Type="http://schemas.openxmlformats.org/officeDocument/2006/relationships/customXml" Target="../ink/ink152.xml"/><Relationship Id="rId135" Type="http://schemas.openxmlformats.org/officeDocument/2006/relationships/image" Target="../media/image78.png"/><Relationship Id="rId13" Type="http://schemas.openxmlformats.org/officeDocument/2006/relationships/image" Target="../media/image9.png"/><Relationship Id="rId18" Type="http://schemas.openxmlformats.org/officeDocument/2006/relationships/customXml" Target="../ink/ink96.xml"/><Relationship Id="rId39" Type="http://schemas.openxmlformats.org/officeDocument/2006/relationships/image" Target="../media/image22.png"/><Relationship Id="rId109" Type="http://schemas.openxmlformats.org/officeDocument/2006/relationships/image" Target="../media/image65.png"/><Relationship Id="rId34" Type="http://schemas.openxmlformats.org/officeDocument/2006/relationships/customXml" Target="../ink/ink104.xml"/><Relationship Id="rId50" Type="http://schemas.openxmlformats.org/officeDocument/2006/relationships/customXml" Target="../ink/ink112.xml"/><Relationship Id="rId55" Type="http://schemas.openxmlformats.org/officeDocument/2006/relationships/image" Target="../media/image38.png"/><Relationship Id="rId76" Type="http://schemas.openxmlformats.org/officeDocument/2006/relationships/customXml" Target="../ink/ink125.xml"/><Relationship Id="rId97" Type="http://schemas.openxmlformats.org/officeDocument/2006/relationships/image" Target="../media/image59.png"/><Relationship Id="rId104" Type="http://schemas.openxmlformats.org/officeDocument/2006/relationships/customXml" Target="../ink/ink139.xml"/><Relationship Id="rId120" Type="http://schemas.openxmlformats.org/officeDocument/2006/relationships/customXml" Target="../ink/ink147.xml"/><Relationship Id="rId125" Type="http://schemas.openxmlformats.org/officeDocument/2006/relationships/image" Target="../media/image73.png"/><Relationship Id="rId7" Type="http://schemas.openxmlformats.org/officeDocument/2006/relationships/image" Target="../media/image610.png"/><Relationship Id="rId71" Type="http://schemas.openxmlformats.org/officeDocument/2006/relationships/image" Target="../media/image46.png"/><Relationship Id="rId92" Type="http://schemas.openxmlformats.org/officeDocument/2006/relationships/customXml" Target="../ink/ink133.xml"/><Relationship Id="rId2" Type="http://schemas.openxmlformats.org/officeDocument/2006/relationships/customXml" Target="../ink/ink88.xml"/><Relationship Id="rId29" Type="http://schemas.openxmlformats.org/officeDocument/2006/relationships/image" Target="../media/image17.png"/><Relationship Id="rId24" Type="http://schemas.openxmlformats.org/officeDocument/2006/relationships/customXml" Target="../ink/ink99.xml"/><Relationship Id="rId40" Type="http://schemas.openxmlformats.org/officeDocument/2006/relationships/customXml" Target="../ink/ink107.xml"/><Relationship Id="rId45" Type="http://schemas.openxmlformats.org/officeDocument/2006/relationships/image" Target="../media/image33.png"/><Relationship Id="rId66" Type="http://schemas.openxmlformats.org/officeDocument/2006/relationships/customXml" Target="../ink/ink120.xml"/><Relationship Id="rId87" Type="http://schemas.openxmlformats.org/officeDocument/2006/relationships/image" Target="../media/image54.png"/><Relationship Id="rId110" Type="http://schemas.openxmlformats.org/officeDocument/2006/relationships/customXml" Target="../ink/ink142.xml"/><Relationship Id="rId115" Type="http://schemas.openxmlformats.org/officeDocument/2006/relationships/image" Target="../media/image68.png"/><Relationship Id="rId131" Type="http://schemas.openxmlformats.org/officeDocument/2006/relationships/image" Target="../media/image76.png"/><Relationship Id="rId136" Type="http://schemas.openxmlformats.org/officeDocument/2006/relationships/customXml" Target="../ink/ink155.xml"/><Relationship Id="rId61" Type="http://schemas.openxmlformats.org/officeDocument/2006/relationships/image" Target="../media/image41.png"/><Relationship Id="rId82" Type="http://schemas.openxmlformats.org/officeDocument/2006/relationships/customXml" Target="../ink/ink128.xml"/><Relationship Id="rId19" Type="http://schemas.openxmlformats.org/officeDocument/2006/relationships/image" Target="../media/image12.png"/><Relationship Id="rId14" Type="http://schemas.openxmlformats.org/officeDocument/2006/relationships/customXml" Target="../ink/ink94.xml"/><Relationship Id="rId30" Type="http://schemas.openxmlformats.org/officeDocument/2006/relationships/customXml" Target="../ink/ink102.xml"/><Relationship Id="rId35" Type="http://schemas.openxmlformats.org/officeDocument/2006/relationships/image" Target="../media/image20.png"/><Relationship Id="rId56" Type="http://schemas.openxmlformats.org/officeDocument/2006/relationships/customXml" Target="../ink/ink115.xml"/><Relationship Id="rId77" Type="http://schemas.openxmlformats.org/officeDocument/2006/relationships/image" Target="../media/image49.png"/><Relationship Id="rId100" Type="http://schemas.openxmlformats.org/officeDocument/2006/relationships/customXml" Target="../ink/ink137.xml"/><Relationship Id="rId105" Type="http://schemas.openxmlformats.org/officeDocument/2006/relationships/image" Target="../media/image63.png"/><Relationship Id="rId126" Type="http://schemas.openxmlformats.org/officeDocument/2006/relationships/customXml" Target="../ink/ink150.xml"/><Relationship Id="rId8" Type="http://schemas.openxmlformats.org/officeDocument/2006/relationships/customXml" Target="../ink/ink91.xml"/><Relationship Id="rId51" Type="http://schemas.openxmlformats.org/officeDocument/2006/relationships/image" Target="../media/image36.png"/><Relationship Id="rId72" Type="http://schemas.openxmlformats.org/officeDocument/2006/relationships/customXml" Target="../ink/ink123.xml"/><Relationship Id="rId93" Type="http://schemas.openxmlformats.org/officeDocument/2006/relationships/image" Target="../media/image57.png"/><Relationship Id="rId98" Type="http://schemas.openxmlformats.org/officeDocument/2006/relationships/customXml" Target="../ink/ink136.xml"/><Relationship Id="rId121" Type="http://schemas.openxmlformats.org/officeDocument/2006/relationships/image" Target="../media/image71.png"/><Relationship Id="rId3" Type="http://schemas.openxmlformats.org/officeDocument/2006/relationships/image" Target="../media/image410.png"/><Relationship Id="rId25" Type="http://schemas.openxmlformats.org/officeDocument/2006/relationships/image" Target="../media/image15.png"/><Relationship Id="rId46" Type="http://schemas.openxmlformats.org/officeDocument/2006/relationships/customXml" Target="../ink/ink110.xml"/><Relationship Id="rId67" Type="http://schemas.openxmlformats.org/officeDocument/2006/relationships/image" Target="../media/image44.png"/><Relationship Id="rId116" Type="http://schemas.openxmlformats.org/officeDocument/2006/relationships/customXml" Target="../ink/ink145.xml"/><Relationship Id="rId137" Type="http://schemas.openxmlformats.org/officeDocument/2006/relationships/image" Target="../media/image79.png"/><Relationship Id="rId20" Type="http://schemas.openxmlformats.org/officeDocument/2006/relationships/customXml" Target="../ink/ink97.xml"/><Relationship Id="rId41" Type="http://schemas.openxmlformats.org/officeDocument/2006/relationships/image" Target="../media/image23.png"/><Relationship Id="rId62" Type="http://schemas.openxmlformats.org/officeDocument/2006/relationships/customXml" Target="../ink/ink118.xml"/><Relationship Id="rId83" Type="http://schemas.openxmlformats.org/officeDocument/2006/relationships/image" Target="../media/image52.png"/><Relationship Id="rId88" Type="http://schemas.openxmlformats.org/officeDocument/2006/relationships/customXml" Target="../ink/ink131.xml"/><Relationship Id="rId111" Type="http://schemas.openxmlformats.org/officeDocument/2006/relationships/image" Target="../media/image66.png"/><Relationship Id="rId132" Type="http://schemas.openxmlformats.org/officeDocument/2006/relationships/customXml" Target="../ink/ink153.xml"/><Relationship Id="rId15" Type="http://schemas.openxmlformats.org/officeDocument/2006/relationships/image" Target="../media/image10.png"/><Relationship Id="rId36" Type="http://schemas.openxmlformats.org/officeDocument/2006/relationships/customXml" Target="../ink/ink105.xml"/><Relationship Id="rId57" Type="http://schemas.openxmlformats.org/officeDocument/2006/relationships/image" Target="../media/image39.png"/><Relationship Id="rId106" Type="http://schemas.openxmlformats.org/officeDocument/2006/relationships/customXml" Target="../ink/ink140.xml"/><Relationship Id="rId127" Type="http://schemas.openxmlformats.org/officeDocument/2006/relationships/image" Target="../media/image74.png"/><Relationship Id="rId10" Type="http://schemas.openxmlformats.org/officeDocument/2006/relationships/customXml" Target="../ink/ink92.xml"/><Relationship Id="rId31" Type="http://schemas.openxmlformats.org/officeDocument/2006/relationships/image" Target="../media/image18.png"/><Relationship Id="rId52" Type="http://schemas.openxmlformats.org/officeDocument/2006/relationships/customXml" Target="../ink/ink113.xml"/><Relationship Id="rId73" Type="http://schemas.openxmlformats.org/officeDocument/2006/relationships/image" Target="../media/image47.png"/><Relationship Id="rId78" Type="http://schemas.openxmlformats.org/officeDocument/2006/relationships/customXml" Target="../ink/ink126.xml"/><Relationship Id="rId94" Type="http://schemas.openxmlformats.org/officeDocument/2006/relationships/customXml" Target="../ink/ink134.xml"/><Relationship Id="rId99" Type="http://schemas.openxmlformats.org/officeDocument/2006/relationships/image" Target="../media/image60.png"/><Relationship Id="rId101" Type="http://schemas.openxmlformats.org/officeDocument/2006/relationships/image" Target="../media/image61.png"/><Relationship Id="rId122" Type="http://schemas.openxmlformats.org/officeDocument/2006/relationships/customXml" Target="../ink/ink148.xml"/><Relationship Id="rId4" Type="http://schemas.openxmlformats.org/officeDocument/2006/relationships/customXml" Target="../ink/ink89.xml"/><Relationship Id="rId9" Type="http://schemas.openxmlformats.org/officeDocument/2006/relationships/image" Target="../media/image7.png"/><Relationship Id="rId26" Type="http://schemas.openxmlformats.org/officeDocument/2006/relationships/customXml" Target="../ink/ink100.xml"/><Relationship Id="rId47" Type="http://schemas.openxmlformats.org/officeDocument/2006/relationships/image" Target="../media/image34.png"/><Relationship Id="rId68" Type="http://schemas.openxmlformats.org/officeDocument/2006/relationships/customXml" Target="../ink/ink121.xml"/><Relationship Id="rId89" Type="http://schemas.openxmlformats.org/officeDocument/2006/relationships/image" Target="../media/image55.png"/><Relationship Id="rId112" Type="http://schemas.openxmlformats.org/officeDocument/2006/relationships/customXml" Target="../ink/ink143.xml"/><Relationship Id="rId133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72E98-9BB0-2B30-02C4-BB84A2E1F8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896A0-A481-403A-05E0-B2EDABE91E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75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6AC9B8D-8DA9-736D-4B64-BF672B22F843}"/>
              </a:ext>
            </a:extLst>
          </p:cNvPr>
          <p:cNvSpPr/>
          <p:nvPr/>
        </p:nvSpPr>
        <p:spPr>
          <a:xfrm>
            <a:off x="5406509" y="775062"/>
            <a:ext cx="2821577" cy="44239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067450-196E-469C-52EB-ECE4F8972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4903"/>
            <a:ext cx="25146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A09806C-90EB-A683-6230-F273F7CC39CA}"/>
              </a:ext>
            </a:extLst>
          </p:cNvPr>
          <p:cNvSpPr/>
          <p:nvPr/>
        </p:nvSpPr>
        <p:spPr>
          <a:xfrm>
            <a:off x="2514600" y="2650678"/>
            <a:ext cx="1690337" cy="903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Code representation learning (</a:t>
            </a:r>
            <a:r>
              <a:rPr lang="en-US" sz="1400" dirty="0" err="1"/>
              <a:t>CodeBERT</a:t>
            </a:r>
            <a:r>
              <a:rPr lang="en-US" sz="1400" dirty="0"/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09250B-A41B-FA15-D153-994CBF572B28}"/>
              </a:ext>
            </a:extLst>
          </p:cNvPr>
          <p:cNvSpPr/>
          <p:nvPr/>
        </p:nvSpPr>
        <p:spPr>
          <a:xfrm>
            <a:off x="5523649" y="1301178"/>
            <a:ext cx="2575932" cy="8474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Courier New" panose="02070309020205020404" pitchFamily="49" charset="0"/>
              </a:rPr>
              <a:t>Try-catch </a:t>
            </a:r>
            <a:r>
              <a:rPr lang="en-US" b="0" i="0" dirty="0">
                <a:effectLst/>
                <a:latin typeface="Arial" panose="020B0604020202020204" pitchFamily="34" charset="0"/>
              </a:rPr>
              <a:t>Necessity Checker (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XBlock</a:t>
            </a:r>
            <a:r>
              <a:rPr lang="en-US" b="0" i="0" dirty="0">
                <a:effectLst/>
                <a:latin typeface="Arial" panose="020B0604020202020204" pitchFamily="34" charset="0"/>
              </a:rPr>
              <a:t>)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D420CB-AE66-10E3-6A63-DBF50D14C136}"/>
              </a:ext>
            </a:extLst>
          </p:cNvPr>
          <p:cNvSpPr/>
          <p:nvPr/>
        </p:nvSpPr>
        <p:spPr>
          <a:xfrm>
            <a:off x="5523649" y="2724817"/>
            <a:ext cx="2575932" cy="8474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Try-catch Statement Detector (</a:t>
            </a:r>
            <a:r>
              <a:rPr lang="en-US" dirty="0" err="1"/>
              <a:t>XState</a:t>
            </a:r>
            <a:r>
              <a:rPr lang="en-US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A4570A-63BD-22F1-DC61-2D6320CFE2F3}"/>
              </a:ext>
            </a:extLst>
          </p:cNvPr>
          <p:cNvSpPr/>
          <p:nvPr/>
        </p:nvSpPr>
        <p:spPr>
          <a:xfrm>
            <a:off x="5523649" y="4148456"/>
            <a:ext cx="2575932" cy="8474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Exception Type Recommender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21C846-CF80-8726-645C-49D048B94AB9}"/>
              </a:ext>
            </a:extLst>
          </p:cNvPr>
          <p:cNvSpPr/>
          <p:nvPr/>
        </p:nvSpPr>
        <p:spPr>
          <a:xfrm>
            <a:off x="4542730" y="2669061"/>
            <a:ext cx="387037" cy="903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413540D-8B48-72F6-DEB7-6A72B6BD5B50}"/>
              </a:ext>
            </a:extLst>
          </p:cNvPr>
          <p:cNvSpPr/>
          <p:nvPr/>
        </p:nvSpPr>
        <p:spPr>
          <a:xfrm>
            <a:off x="4610101" y="2706434"/>
            <a:ext cx="224880" cy="2409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520EB36-CFE6-2ED0-7EF7-6F3A2685E098}"/>
              </a:ext>
            </a:extLst>
          </p:cNvPr>
          <p:cNvSpPr/>
          <p:nvPr/>
        </p:nvSpPr>
        <p:spPr>
          <a:xfrm>
            <a:off x="4610101" y="2986963"/>
            <a:ext cx="224880" cy="2409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8BB7ED3-C444-7EF8-B527-58F3976AC510}"/>
              </a:ext>
            </a:extLst>
          </p:cNvPr>
          <p:cNvSpPr/>
          <p:nvPr/>
        </p:nvSpPr>
        <p:spPr>
          <a:xfrm rot="21339631">
            <a:off x="4601307" y="3272977"/>
            <a:ext cx="224880" cy="2409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DE84EA7C-6B10-8630-C885-40ED430BDEC1}"/>
              </a:ext>
            </a:extLst>
          </p:cNvPr>
          <p:cNvCxnSpPr>
            <a:cxnSpLocks/>
            <a:endCxn id="15" idx="1"/>
          </p:cNvCxnSpPr>
          <p:nvPr/>
        </p:nvCxnSpPr>
        <p:spPr>
          <a:xfrm rot="5400000" flipH="1" flipV="1">
            <a:off x="4658826" y="2237479"/>
            <a:ext cx="1377377" cy="3522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0F59062-6185-C019-D170-BD4C4B5E199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929767" y="3148564"/>
            <a:ext cx="593882" cy="44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DE432D5-5928-BBFE-7297-EECB11AE495D}"/>
              </a:ext>
            </a:extLst>
          </p:cNvPr>
          <p:cNvCxnSpPr>
            <a:endCxn id="17" idx="1"/>
          </p:cNvCxnSpPr>
          <p:nvPr/>
        </p:nvCxnSpPr>
        <p:spPr>
          <a:xfrm rot="16200000" flipH="1">
            <a:off x="4612563" y="3661116"/>
            <a:ext cx="1469901" cy="3522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0F6F7E0-AECE-FCDA-9EC6-88ACD98B6B3F}"/>
              </a:ext>
            </a:extLst>
          </p:cNvPr>
          <p:cNvSpPr txBox="1"/>
          <p:nvPr/>
        </p:nvSpPr>
        <p:spPr>
          <a:xfrm>
            <a:off x="5523649" y="851571"/>
            <a:ext cx="168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Multi-tasking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158E25A-DEB9-985C-E39E-9D58B502C8F5}"/>
              </a:ext>
            </a:extLst>
          </p:cNvPr>
          <p:cNvCxnSpPr>
            <a:cxnSpLocks/>
          </p:cNvCxnSpPr>
          <p:nvPr/>
        </p:nvCxnSpPr>
        <p:spPr>
          <a:xfrm flipV="1">
            <a:off x="8099581" y="1148778"/>
            <a:ext cx="877442" cy="56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7D4EC4-CCC9-BC51-E8BE-FFA05D0FB2B3}"/>
              </a:ext>
            </a:extLst>
          </p:cNvPr>
          <p:cNvCxnSpPr>
            <a:cxnSpLocks/>
          </p:cNvCxnSpPr>
          <p:nvPr/>
        </p:nvCxnSpPr>
        <p:spPr>
          <a:xfrm>
            <a:off x="8077879" y="1724924"/>
            <a:ext cx="1658304" cy="149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AA09D17-D49E-2590-36C4-D2715BDCA24C}"/>
              </a:ext>
            </a:extLst>
          </p:cNvPr>
          <p:cNvSpPr txBox="1"/>
          <p:nvPr/>
        </p:nvSpPr>
        <p:spPr>
          <a:xfrm>
            <a:off x="8463217" y="122790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2E172E-B65D-C4C9-A913-6E7E9F170B06}"/>
              </a:ext>
            </a:extLst>
          </p:cNvPr>
          <p:cNvSpPr txBox="1"/>
          <p:nvPr/>
        </p:nvSpPr>
        <p:spPr>
          <a:xfrm>
            <a:off x="8292339" y="184869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350A145-BCC4-08D4-50DE-35B2A70A0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489" y="2066965"/>
            <a:ext cx="2428046" cy="207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9F6F4C0-9BBF-C831-B060-D4D6ABADA96F}"/>
              </a:ext>
            </a:extLst>
          </p:cNvPr>
          <p:cNvCxnSpPr>
            <a:cxnSpLocks/>
            <a:stCxn id="16" idx="3"/>
            <a:endCxn id="60" idx="1"/>
          </p:cNvCxnSpPr>
          <p:nvPr/>
        </p:nvCxnSpPr>
        <p:spPr>
          <a:xfrm>
            <a:off x="8099581" y="3148564"/>
            <a:ext cx="409605" cy="257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562B82E8-D5D2-E6B2-FFDC-50ED4C17D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310041"/>
              </p:ext>
            </p:extLst>
          </p:nvPr>
        </p:nvGraphicFramePr>
        <p:xfrm>
          <a:off x="8509186" y="2669060"/>
          <a:ext cx="409605" cy="1473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05">
                  <a:extLst>
                    <a:ext uri="{9D8B030D-6E8A-4147-A177-3AD203B41FA5}">
                      <a16:colId xmlns:a16="http://schemas.microsoft.com/office/drawing/2014/main" val="1675500376"/>
                    </a:ext>
                  </a:extLst>
                </a:gridCol>
              </a:tblGrid>
              <a:tr h="325143">
                <a:tc>
                  <a:txBody>
                    <a:bodyPr/>
                    <a:lstStyle/>
                    <a:p>
                      <a:r>
                        <a:rPr lang="en-US" sz="1050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38188"/>
                  </a:ext>
                </a:extLst>
              </a:tr>
              <a:tr h="325143">
                <a:tc>
                  <a:txBody>
                    <a:bodyPr/>
                    <a:lstStyle/>
                    <a:p>
                      <a:r>
                        <a:rPr lang="en-US" sz="1050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631485"/>
                  </a:ext>
                </a:extLst>
              </a:tr>
              <a:tr h="325143">
                <a:tc>
                  <a:txBody>
                    <a:bodyPr/>
                    <a:lstStyle/>
                    <a:p>
                      <a:r>
                        <a:rPr lang="en-US" sz="1050" dirty="0"/>
                        <a:t>B-Try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8770"/>
                  </a:ext>
                </a:extLst>
              </a:tr>
              <a:tr h="325143">
                <a:tc>
                  <a:txBody>
                    <a:bodyPr/>
                    <a:lstStyle/>
                    <a:p>
                      <a:r>
                        <a:rPr lang="en-US" sz="1050" dirty="0"/>
                        <a:t>I-Try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692377"/>
                  </a:ext>
                </a:extLst>
              </a:tr>
            </a:tbl>
          </a:graphicData>
        </a:graphic>
      </p:graphicFrame>
      <p:graphicFrame>
        <p:nvGraphicFramePr>
          <p:cNvPr id="1031" name="Table 1031">
            <a:extLst>
              <a:ext uri="{FF2B5EF4-FFF2-40B4-BE49-F238E27FC236}">
                <a16:creationId xmlns:a16="http://schemas.microsoft.com/office/drawing/2014/main" id="{91AD48DB-D2F8-3C98-3D0B-757E4F821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91116"/>
              </p:ext>
            </p:extLst>
          </p:nvPr>
        </p:nvGraphicFramePr>
        <p:xfrm>
          <a:off x="8609848" y="4246182"/>
          <a:ext cx="20828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43713348"/>
                    </a:ext>
                  </a:extLst>
                </a:gridCol>
              </a:tblGrid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061294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16051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380684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76075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41044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193442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479578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44561"/>
                  </a:ext>
                </a:extLst>
              </a:tr>
            </a:tbl>
          </a:graphicData>
        </a:graphic>
      </p:graphicFrame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7C2A8A59-8A78-4B19-3B2F-F46CC2D147FD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8099581" y="4572203"/>
            <a:ext cx="464204" cy="42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0B3D4B37-86DB-E8BA-5052-64A44F193F61}"/>
              </a:ext>
            </a:extLst>
          </p:cNvPr>
          <p:cNvCxnSpPr>
            <a:endCxn id="17" idx="0"/>
          </p:cNvCxnSpPr>
          <p:nvPr/>
        </p:nvCxnSpPr>
        <p:spPr>
          <a:xfrm>
            <a:off x="6811615" y="3572310"/>
            <a:ext cx="0" cy="57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TextBox 1037">
            <a:extLst>
              <a:ext uri="{FF2B5EF4-FFF2-40B4-BE49-F238E27FC236}">
                <a16:creationId xmlns:a16="http://schemas.microsoft.com/office/drawing/2014/main" id="{4665D2F4-BA2C-7BEE-FC4C-214179A2B14C}"/>
              </a:ext>
            </a:extLst>
          </p:cNvPr>
          <p:cNvSpPr txBox="1"/>
          <p:nvPr/>
        </p:nvSpPr>
        <p:spPr>
          <a:xfrm>
            <a:off x="8907031" y="4219339"/>
            <a:ext cx="21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NullPointerException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39" name="Ink 1038">
                <a:extLst>
                  <a:ext uri="{FF2B5EF4-FFF2-40B4-BE49-F238E27FC236}">
                    <a16:creationId xmlns:a16="http://schemas.microsoft.com/office/drawing/2014/main" id="{0C1416A6-7A2F-4C04-AEBE-728E0B31B4B4}"/>
                  </a:ext>
                </a:extLst>
              </p14:cNvPr>
              <p14:cNvContentPartPr/>
              <p14:nvPr/>
            </p14:nvContentPartPr>
            <p14:xfrm>
              <a:off x="8629646" y="4337434"/>
              <a:ext cx="208800" cy="175680"/>
            </p14:xfrm>
          </p:contentPart>
        </mc:Choice>
        <mc:Fallback xmlns="">
          <p:pic>
            <p:nvPicPr>
              <p:cNvPr id="1039" name="Ink 1038">
                <a:extLst>
                  <a:ext uri="{FF2B5EF4-FFF2-40B4-BE49-F238E27FC236}">
                    <a16:creationId xmlns:a16="http://schemas.microsoft.com/office/drawing/2014/main" id="{0C1416A6-7A2F-4C04-AEBE-728E0B31B4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21006" y="4328434"/>
                <a:ext cx="226440" cy="1933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A901B358-13FC-B4CB-73D2-0BE71947A5F7}"/>
              </a:ext>
            </a:extLst>
          </p:cNvPr>
          <p:cNvCxnSpPr/>
          <p:nvPr/>
        </p:nvCxnSpPr>
        <p:spPr>
          <a:xfrm flipV="1">
            <a:off x="9161417" y="3393472"/>
            <a:ext cx="209006" cy="1953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38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DF05C-5B2D-8994-4608-4D2165911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Task1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A1C305C-FF0E-C043-287F-1584D687E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288" y="1825625"/>
            <a:ext cx="9437423" cy="4351338"/>
          </a:xfrm>
        </p:spPr>
      </p:pic>
    </p:spTree>
    <p:extLst>
      <p:ext uri="{BB962C8B-B14F-4D97-AF65-F5344CB8AC3E}">
        <p14:creationId xmlns:p14="http://schemas.microsoft.com/office/powerpoint/2010/main" val="97038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F574-F931-90FE-8B26-698B9339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Task2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449A7AD-FCF3-4C5B-0021-B73B54D4B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4147"/>
            <a:ext cx="10515600" cy="3234293"/>
          </a:xfrm>
        </p:spPr>
      </p:pic>
    </p:spTree>
    <p:extLst>
      <p:ext uri="{BB962C8B-B14F-4D97-AF65-F5344CB8AC3E}">
        <p14:creationId xmlns:p14="http://schemas.microsoft.com/office/powerpoint/2010/main" val="196819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E15C-1E64-1B20-AB29-84DC33DE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Task3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EF280A6-4471-43CF-385C-FDDFF19C6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8323"/>
            <a:ext cx="10515600" cy="4005942"/>
          </a:xfrm>
        </p:spPr>
      </p:pic>
    </p:spTree>
    <p:extLst>
      <p:ext uri="{BB962C8B-B14F-4D97-AF65-F5344CB8AC3E}">
        <p14:creationId xmlns:p14="http://schemas.microsoft.com/office/powerpoint/2010/main" val="313064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764D15-284F-D747-F86A-F78DF302AB8F}"/>
              </a:ext>
            </a:extLst>
          </p:cNvPr>
          <p:cNvSpPr/>
          <p:nvPr/>
        </p:nvSpPr>
        <p:spPr>
          <a:xfrm>
            <a:off x="1058091" y="1132114"/>
            <a:ext cx="9479281" cy="37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D968B27-6E59-16A0-632A-3B85F9FBC49D}"/>
              </a:ext>
            </a:extLst>
          </p:cNvPr>
          <p:cNvGrpSpPr/>
          <p:nvPr/>
        </p:nvGrpSpPr>
        <p:grpSpPr>
          <a:xfrm>
            <a:off x="2263766" y="5093794"/>
            <a:ext cx="183960" cy="12600"/>
            <a:chOff x="2263766" y="5093794"/>
            <a:chExt cx="183960" cy="1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14:cNvPr>
                <p14:cNvContentPartPr/>
                <p14:nvPr/>
              </p14:nvContentPartPr>
              <p14:xfrm>
                <a:off x="2263766" y="5093794"/>
                <a:ext cx="55080" cy="12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55126" y="5085154"/>
                  <a:ext cx="727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14:cNvPr>
                <p14:cNvContentPartPr/>
                <p14:nvPr/>
              </p14:nvContentPartPr>
              <p14:xfrm>
                <a:off x="2395886" y="5099194"/>
                <a:ext cx="51840" cy="2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246" y="5090194"/>
                  <a:ext cx="6948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14:cNvPr>
              <p14:cNvContentPartPr/>
              <p14:nvPr/>
            </p14:nvContentPartPr>
            <p14:xfrm>
              <a:off x="2618726" y="5074714"/>
              <a:ext cx="70200" cy="19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09726" y="5066074"/>
                <a:ext cx="8784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6ACAF-CDC6-D0E6-6FDD-6CB7D50B5016}"/>
              </a:ext>
            </a:extLst>
          </p:cNvPr>
          <p:cNvGrpSpPr/>
          <p:nvPr/>
        </p:nvGrpSpPr>
        <p:grpSpPr>
          <a:xfrm>
            <a:off x="2956406" y="5046634"/>
            <a:ext cx="455760" cy="152640"/>
            <a:chOff x="2956406" y="5046634"/>
            <a:chExt cx="45576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14:cNvPr>
                <p14:cNvContentPartPr/>
                <p14:nvPr/>
              </p14:nvContentPartPr>
              <p14:xfrm>
                <a:off x="2956406" y="5075434"/>
                <a:ext cx="11520" cy="1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47406" y="5066434"/>
                  <a:ext cx="29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14:cNvPr>
                <p14:cNvContentPartPr/>
                <p14:nvPr/>
              </p14:nvContentPartPr>
              <p14:xfrm>
                <a:off x="3096086" y="5046634"/>
                <a:ext cx="163080" cy="137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87446" y="5037634"/>
                  <a:ext cx="180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14:cNvPr>
                <p14:cNvContentPartPr/>
                <p14:nvPr/>
              </p14:nvContentPartPr>
              <p14:xfrm>
                <a:off x="3355286" y="5052034"/>
                <a:ext cx="56880" cy="147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46286" y="5043394"/>
                  <a:ext cx="7452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2BF483-CA5D-4CEA-AD59-0C89750B4C5E}"/>
              </a:ext>
            </a:extLst>
          </p:cNvPr>
          <p:cNvGrpSpPr/>
          <p:nvPr/>
        </p:nvGrpSpPr>
        <p:grpSpPr>
          <a:xfrm>
            <a:off x="3552566" y="5038714"/>
            <a:ext cx="308160" cy="168120"/>
            <a:chOff x="3552566" y="5038714"/>
            <a:chExt cx="30816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14:cNvPr>
                <p14:cNvContentPartPr/>
                <p14:nvPr/>
              </p14:nvContentPartPr>
              <p14:xfrm>
                <a:off x="3552566" y="5038714"/>
                <a:ext cx="101880" cy="131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43926" y="5030074"/>
                  <a:ext cx="119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14:cNvPr>
                <p14:cNvContentPartPr/>
                <p14:nvPr/>
              </p14:nvContentPartPr>
              <p14:xfrm>
                <a:off x="3782606" y="5053474"/>
                <a:ext cx="78120" cy="15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73606" y="5044474"/>
                  <a:ext cx="9576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BFF0FD-3D15-A810-4D52-71542F6EBBC1}"/>
              </a:ext>
            </a:extLst>
          </p:cNvPr>
          <p:cNvGrpSpPr/>
          <p:nvPr/>
        </p:nvGrpSpPr>
        <p:grpSpPr>
          <a:xfrm>
            <a:off x="1050566" y="4689874"/>
            <a:ext cx="909360" cy="523800"/>
            <a:chOff x="1050566" y="4689874"/>
            <a:chExt cx="909360" cy="52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14:cNvPr>
                <p14:cNvContentPartPr/>
                <p14:nvPr/>
              </p14:nvContentPartPr>
              <p14:xfrm>
                <a:off x="1050566" y="5009194"/>
                <a:ext cx="199440" cy="204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1566" y="5000194"/>
                  <a:ext cx="217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14:cNvPr>
                <p14:cNvContentPartPr/>
                <p14:nvPr/>
              </p14:nvContentPartPr>
              <p14:xfrm>
                <a:off x="1312646" y="5060314"/>
                <a:ext cx="54720" cy="85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03646" y="5051674"/>
                  <a:ext cx="72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14:cNvPr>
                <p14:cNvContentPartPr/>
                <p14:nvPr/>
              </p14:nvContentPartPr>
              <p14:xfrm>
                <a:off x="1436486" y="5049514"/>
                <a:ext cx="149400" cy="74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27486" y="5040514"/>
                  <a:ext cx="1670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14:cNvPr>
                <p14:cNvContentPartPr/>
                <p14:nvPr/>
              </p14:nvContentPartPr>
              <p14:xfrm>
                <a:off x="1673006" y="4986874"/>
                <a:ext cx="62640" cy="147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64006" y="4978234"/>
                  <a:ext cx="80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14:cNvPr>
                <p14:cNvContentPartPr/>
                <p14:nvPr/>
              </p14:nvContentPartPr>
              <p14:xfrm>
                <a:off x="1913486" y="5003434"/>
                <a:ext cx="46440" cy="11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04486" y="4994794"/>
                  <a:ext cx="640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14:cNvPr>
                <p14:cNvContentPartPr/>
                <p14:nvPr/>
              </p14:nvContentPartPr>
              <p14:xfrm>
                <a:off x="1557086" y="4689874"/>
                <a:ext cx="83160" cy="317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48086" y="4680874"/>
                  <a:ext cx="1008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14:cNvPr>
                <p14:cNvContentPartPr/>
                <p14:nvPr/>
              </p14:nvContentPartPr>
              <p14:xfrm>
                <a:off x="1670486" y="4692394"/>
                <a:ext cx="182880" cy="59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61846" y="4683394"/>
                  <a:ext cx="20052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14:cNvPr>
              <p14:cNvContentPartPr/>
              <p14:nvPr/>
            </p14:nvContentPartPr>
            <p14:xfrm>
              <a:off x="3303086" y="4789594"/>
              <a:ext cx="123120" cy="177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94086" y="4780954"/>
                <a:ext cx="1407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14:cNvPr>
              <p14:cNvContentPartPr/>
              <p14:nvPr/>
            </p14:nvContentPartPr>
            <p14:xfrm>
              <a:off x="3230366" y="1035154"/>
              <a:ext cx="96480" cy="219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21366" y="1026154"/>
                <a:ext cx="1141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14:cNvPr>
              <p14:cNvContentPartPr/>
              <p14:nvPr/>
            </p14:nvContentPartPr>
            <p14:xfrm>
              <a:off x="3295886" y="1041634"/>
              <a:ext cx="228600" cy="853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87246" y="1032634"/>
                <a:ext cx="24624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CE6CE0B-9BDD-66F9-FA81-C31F9E332BE8}"/>
              </a:ext>
            </a:extLst>
          </p:cNvPr>
          <p:cNvGrpSpPr/>
          <p:nvPr/>
        </p:nvGrpSpPr>
        <p:grpSpPr>
          <a:xfrm>
            <a:off x="1233086" y="364834"/>
            <a:ext cx="802800" cy="925200"/>
            <a:chOff x="1233086" y="364834"/>
            <a:chExt cx="802800" cy="92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14:cNvPr>
                <p14:cNvContentPartPr/>
                <p14:nvPr/>
              </p14:nvContentPartPr>
              <p14:xfrm>
                <a:off x="1414166" y="1076194"/>
                <a:ext cx="115560" cy="213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05166" y="1067194"/>
                  <a:ext cx="1332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14:cNvPr>
                <p14:cNvContentPartPr/>
                <p14:nvPr/>
              </p14:nvContentPartPr>
              <p14:xfrm>
                <a:off x="1474286" y="1079074"/>
                <a:ext cx="293040" cy="97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65286" y="1070074"/>
                  <a:ext cx="3106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B24C760-CAE8-1831-CB7F-45114743699B}"/>
                    </a:ext>
                  </a:extLst>
                </p14:cNvPr>
                <p14:cNvContentPartPr/>
                <p14:nvPr/>
              </p14:nvContentPartPr>
              <p14:xfrm>
                <a:off x="1379966" y="848674"/>
                <a:ext cx="389520" cy="205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B24C760-CAE8-1831-CB7F-45114743699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71326" y="839674"/>
                  <a:ext cx="4071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3AF16BA-2562-69DA-06FF-A2E347D9C831}"/>
                    </a:ext>
                  </a:extLst>
                </p14:cNvPr>
                <p14:cNvContentPartPr/>
                <p14:nvPr/>
              </p14:nvContentPartPr>
              <p14:xfrm>
                <a:off x="1526846" y="806554"/>
                <a:ext cx="88920" cy="246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3AF16BA-2562-69DA-06FF-A2E347D9C83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18206" y="797554"/>
                  <a:ext cx="1065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B4B6BAC-AC10-4626-910E-4796ADDB2A01}"/>
                    </a:ext>
                  </a:extLst>
                </p14:cNvPr>
                <p14:cNvContentPartPr/>
                <p14:nvPr/>
              </p14:nvContentPartPr>
              <p14:xfrm>
                <a:off x="1687406" y="842914"/>
                <a:ext cx="35280" cy="147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B4B6BAC-AC10-4626-910E-4796ADDB2A0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78766" y="834274"/>
                  <a:ext cx="529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1D5CDA1-A9FB-3D4A-D9EA-8468C1F72AD6}"/>
                    </a:ext>
                  </a:extLst>
                </p14:cNvPr>
                <p14:cNvContentPartPr/>
                <p14:nvPr/>
              </p14:nvContentPartPr>
              <p14:xfrm>
                <a:off x="1241726" y="532954"/>
                <a:ext cx="107640" cy="209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1D5CDA1-A9FB-3D4A-D9EA-8468C1F72AD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32726" y="523954"/>
                  <a:ext cx="1252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1DD90B2-7C6E-1215-7F79-189E3B5518A0}"/>
                    </a:ext>
                  </a:extLst>
                </p14:cNvPr>
                <p14:cNvContentPartPr/>
                <p14:nvPr/>
              </p14:nvContentPartPr>
              <p14:xfrm>
                <a:off x="1233086" y="541594"/>
                <a:ext cx="42120" cy="137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1DD90B2-7C6E-1215-7F79-189E3B5518A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24446" y="532594"/>
                  <a:ext cx="597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51D2085-89F5-B74D-F2E4-9B6914506BC1}"/>
                    </a:ext>
                  </a:extLst>
                </p14:cNvPr>
                <p14:cNvContentPartPr/>
                <p14:nvPr/>
              </p14:nvContentPartPr>
              <p14:xfrm>
                <a:off x="1275566" y="521434"/>
                <a:ext cx="197280" cy="52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51D2085-89F5-B74D-F2E4-9B6914506BC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66566" y="512434"/>
                  <a:ext cx="2149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B452254-60F8-5386-370F-36AFDC906A03}"/>
                    </a:ext>
                  </a:extLst>
                </p14:cNvPr>
                <p14:cNvContentPartPr/>
                <p14:nvPr/>
              </p14:nvContentPartPr>
              <p14:xfrm>
                <a:off x="1635566" y="370594"/>
                <a:ext cx="336960" cy="412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B452254-60F8-5386-370F-36AFDC906A0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26926" y="361954"/>
                  <a:ext cx="35460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4CA2337-D690-2C9B-AD87-5E3A642C87F7}"/>
                    </a:ext>
                  </a:extLst>
                </p14:cNvPr>
                <p14:cNvContentPartPr/>
                <p14:nvPr/>
              </p14:nvContentPartPr>
              <p14:xfrm>
                <a:off x="1884686" y="364834"/>
                <a:ext cx="151200" cy="177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4CA2337-D690-2C9B-AD87-5E3A642C87F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76046" y="356194"/>
                  <a:ext cx="16884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DA1CB69-4BF4-2A94-8332-2C723A5FE304}"/>
              </a:ext>
            </a:extLst>
          </p:cNvPr>
          <p:cNvGrpSpPr/>
          <p:nvPr/>
        </p:nvGrpSpPr>
        <p:grpSpPr>
          <a:xfrm>
            <a:off x="5778446" y="5090914"/>
            <a:ext cx="580680" cy="200520"/>
            <a:chOff x="5778446" y="5090914"/>
            <a:chExt cx="58068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14:cNvPr>
                <p14:cNvContentPartPr/>
                <p14:nvPr/>
              </p14:nvContentPartPr>
              <p14:xfrm>
                <a:off x="5778446" y="5109994"/>
                <a:ext cx="178200" cy="181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69446" y="5100994"/>
                  <a:ext cx="195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14:cNvPr>
                <p14:cNvContentPartPr/>
                <p14:nvPr/>
              </p14:nvContentPartPr>
              <p14:xfrm>
                <a:off x="5956286" y="5090914"/>
                <a:ext cx="60840" cy="144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947646" y="5081914"/>
                  <a:ext cx="78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14:cNvPr>
                <p14:cNvContentPartPr/>
                <p14:nvPr/>
              </p14:nvContentPartPr>
              <p14:xfrm>
                <a:off x="6076886" y="5149954"/>
                <a:ext cx="71280" cy="116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67886" y="5140954"/>
                  <a:ext cx="88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14:cNvPr>
                <p14:cNvContentPartPr/>
                <p14:nvPr/>
              </p14:nvContentPartPr>
              <p14:xfrm>
                <a:off x="6246806" y="5102074"/>
                <a:ext cx="112320" cy="160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37806" y="5093074"/>
                  <a:ext cx="129960" cy="178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90420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764D15-284F-D747-F86A-F78DF302AB8F}"/>
              </a:ext>
            </a:extLst>
          </p:cNvPr>
          <p:cNvSpPr/>
          <p:nvPr/>
        </p:nvSpPr>
        <p:spPr>
          <a:xfrm>
            <a:off x="1058091" y="1132114"/>
            <a:ext cx="9479281" cy="37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D968B27-6E59-16A0-632A-3B85F9FBC49D}"/>
              </a:ext>
            </a:extLst>
          </p:cNvPr>
          <p:cNvGrpSpPr/>
          <p:nvPr/>
        </p:nvGrpSpPr>
        <p:grpSpPr>
          <a:xfrm>
            <a:off x="2263766" y="5093794"/>
            <a:ext cx="183960" cy="12600"/>
            <a:chOff x="2263766" y="5093794"/>
            <a:chExt cx="183960" cy="1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14:cNvPr>
                <p14:cNvContentPartPr/>
                <p14:nvPr/>
              </p14:nvContentPartPr>
              <p14:xfrm>
                <a:off x="2263766" y="5093794"/>
                <a:ext cx="55080" cy="12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55126" y="5085154"/>
                  <a:ext cx="727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14:cNvPr>
                <p14:cNvContentPartPr/>
                <p14:nvPr/>
              </p14:nvContentPartPr>
              <p14:xfrm>
                <a:off x="2395886" y="5099194"/>
                <a:ext cx="51840" cy="2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246" y="5090194"/>
                  <a:ext cx="6948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14:cNvPr>
              <p14:cNvContentPartPr/>
              <p14:nvPr/>
            </p14:nvContentPartPr>
            <p14:xfrm>
              <a:off x="2618726" y="5074714"/>
              <a:ext cx="70200" cy="19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09726" y="5066074"/>
                <a:ext cx="8784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6ACAF-CDC6-D0E6-6FDD-6CB7D50B5016}"/>
              </a:ext>
            </a:extLst>
          </p:cNvPr>
          <p:cNvGrpSpPr/>
          <p:nvPr/>
        </p:nvGrpSpPr>
        <p:grpSpPr>
          <a:xfrm>
            <a:off x="2956406" y="5046634"/>
            <a:ext cx="455760" cy="152640"/>
            <a:chOff x="2956406" y="5046634"/>
            <a:chExt cx="45576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14:cNvPr>
                <p14:cNvContentPartPr/>
                <p14:nvPr/>
              </p14:nvContentPartPr>
              <p14:xfrm>
                <a:off x="2956406" y="5075434"/>
                <a:ext cx="11520" cy="1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47406" y="5066434"/>
                  <a:ext cx="29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14:cNvPr>
                <p14:cNvContentPartPr/>
                <p14:nvPr/>
              </p14:nvContentPartPr>
              <p14:xfrm>
                <a:off x="3096086" y="5046634"/>
                <a:ext cx="163080" cy="137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87446" y="5037634"/>
                  <a:ext cx="180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14:cNvPr>
                <p14:cNvContentPartPr/>
                <p14:nvPr/>
              </p14:nvContentPartPr>
              <p14:xfrm>
                <a:off x="3355286" y="5052034"/>
                <a:ext cx="56880" cy="147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46286" y="5043394"/>
                  <a:ext cx="7452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2BF483-CA5D-4CEA-AD59-0C89750B4C5E}"/>
              </a:ext>
            </a:extLst>
          </p:cNvPr>
          <p:cNvGrpSpPr/>
          <p:nvPr/>
        </p:nvGrpSpPr>
        <p:grpSpPr>
          <a:xfrm>
            <a:off x="3552566" y="5038714"/>
            <a:ext cx="308160" cy="168120"/>
            <a:chOff x="3552566" y="5038714"/>
            <a:chExt cx="30816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14:cNvPr>
                <p14:cNvContentPartPr/>
                <p14:nvPr/>
              </p14:nvContentPartPr>
              <p14:xfrm>
                <a:off x="3552566" y="5038714"/>
                <a:ext cx="101880" cy="131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43926" y="5030074"/>
                  <a:ext cx="119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14:cNvPr>
                <p14:cNvContentPartPr/>
                <p14:nvPr/>
              </p14:nvContentPartPr>
              <p14:xfrm>
                <a:off x="3782606" y="5053474"/>
                <a:ext cx="78120" cy="15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73606" y="5044474"/>
                  <a:ext cx="9576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BFF0FD-3D15-A810-4D52-71542F6EBBC1}"/>
              </a:ext>
            </a:extLst>
          </p:cNvPr>
          <p:cNvGrpSpPr/>
          <p:nvPr/>
        </p:nvGrpSpPr>
        <p:grpSpPr>
          <a:xfrm>
            <a:off x="1050566" y="4689874"/>
            <a:ext cx="909360" cy="523800"/>
            <a:chOff x="1050566" y="4689874"/>
            <a:chExt cx="909360" cy="52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14:cNvPr>
                <p14:cNvContentPartPr/>
                <p14:nvPr/>
              </p14:nvContentPartPr>
              <p14:xfrm>
                <a:off x="1050566" y="5009194"/>
                <a:ext cx="199440" cy="204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1566" y="5000194"/>
                  <a:ext cx="217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14:cNvPr>
                <p14:cNvContentPartPr/>
                <p14:nvPr/>
              </p14:nvContentPartPr>
              <p14:xfrm>
                <a:off x="1312646" y="5060314"/>
                <a:ext cx="54720" cy="85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03646" y="5051674"/>
                  <a:ext cx="72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14:cNvPr>
                <p14:cNvContentPartPr/>
                <p14:nvPr/>
              </p14:nvContentPartPr>
              <p14:xfrm>
                <a:off x="1436486" y="5049514"/>
                <a:ext cx="149400" cy="74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27486" y="5040514"/>
                  <a:ext cx="1670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14:cNvPr>
                <p14:cNvContentPartPr/>
                <p14:nvPr/>
              </p14:nvContentPartPr>
              <p14:xfrm>
                <a:off x="1673006" y="4986874"/>
                <a:ext cx="62640" cy="147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64006" y="4978234"/>
                  <a:ext cx="80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14:cNvPr>
                <p14:cNvContentPartPr/>
                <p14:nvPr/>
              </p14:nvContentPartPr>
              <p14:xfrm>
                <a:off x="1913486" y="5003434"/>
                <a:ext cx="46440" cy="11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04486" y="4994794"/>
                  <a:ext cx="640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14:cNvPr>
                <p14:cNvContentPartPr/>
                <p14:nvPr/>
              </p14:nvContentPartPr>
              <p14:xfrm>
                <a:off x="1557086" y="4689874"/>
                <a:ext cx="83160" cy="317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48086" y="4680874"/>
                  <a:ext cx="1008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14:cNvPr>
                <p14:cNvContentPartPr/>
                <p14:nvPr/>
              </p14:nvContentPartPr>
              <p14:xfrm>
                <a:off x="1670486" y="4692394"/>
                <a:ext cx="182880" cy="59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61846" y="4683394"/>
                  <a:ext cx="20052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14:cNvPr>
              <p14:cNvContentPartPr/>
              <p14:nvPr/>
            </p14:nvContentPartPr>
            <p14:xfrm>
              <a:off x="3303086" y="4789594"/>
              <a:ext cx="123120" cy="177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94086" y="4780954"/>
                <a:ext cx="1407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14:cNvPr>
              <p14:cNvContentPartPr/>
              <p14:nvPr/>
            </p14:nvContentPartPr>
            <p14:xfrm>
              <a:off x="3230366" y="1035154"/>
              <a:ext cx="96480" cy="219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21366" y="1026154"/>
                <a:ext cx="1141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14:cNvPr>
              <p14:cNvContentPartPr/>
              <p14:nvPr/>
            </p14:nvContentPartPr>
            <p14:xfrm>
              <a:off x="3295886" y="1041634"/>
              <a:ext cx="228600" cy="853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87246" y="1032634"/>
                <a:ext cx="24624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CE6CE0B-9BDD-66F9-FA81-C31F9E332BE8}"/>
              </a:ext>
            </a:extLst>
          </p:cNvPr>
          <p:cNvGrpSpPr/>
          <p:nvPr/>
        </p:nvGrpSpPr>
        <p:grpSpPr>
          <a:xfrm>
            <a:off x="1414166" y="1076194"/>
            <a:ext cx="353160" cy="213840"/>
            <a:chOff x="1414166" y="1076194"/>
            <a:chExt cx="35316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14:cNvPr>
                <p14:cNvContentPartPr/>
                <p14:nvPr/>
              </p14:nvContentPartPr>
              <p14:xfrm>
                <a:off x="1414166" y="1076194"/>
                <a:ext cx="115560" cy="213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05166" y="1067194"/>
                  <a:ext cx="1332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14:cNvPr>
                <p14:cNvContentPartPr/>
                <p14:nvPr/>
              </p14:nvContentPartPr>
              <p14:xfrm>
                <a:off x="1474286" y="1079074"/>
                <a:ext cx="293040" cy="97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65286" y="1070074"/>
                  <a:ext cx="31068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DA1CB69-4BF4-2A94-8332-2C723A5FE304}"/>
              </a:ext>
            </a:extLst>
          </p:cNvPr>
          <p:cNvGrpSpPr/>
          <p:nvPr/>
        </p:nvGrpSpPr>
        <p:grpSpPr>
          <a:xfrm>
            <a:off x="5778446" y="5090914"/>
            <a:ext cx="580680" cy="200520"/>
            <a:chOff x="5778446" y="5090914"/>
            <a:chExt cx="58068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14:cNvPr>
                <p14:cNvContentPartPr/>
                <p14:nvPr/>
              </p14:nvContentPartPr>
              <p14:xfrm>
                <a:off x="5778446" y="5109994"/>
                <a:ext cx="178200" cy="181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69446" y="5100994"/>
                  <a:ext cx="195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14:cNvPr>
                <p14:cNvContentPartPr/>
                <p14:nvPr/>
              </p14:nvContentPartPr>
              <p14:xfrm>
                <a:off x="5956286" y="5090914"/>
                <a:ext cx="60840" cy="144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47646" y="5081914"/>
                  <a:ext cx="78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14:cNvPr>
                <p14:cNvContentPartPr/>
                <p14:nvPr/>
              </p14:nvContentPartPr>
              <p14:xfrm>
                <a:off x="6076886" y="5149954"/>
                <a:ext cx="71280" cy="116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67886" y="5140954"/>
                  <a:ext cx="88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14:cNvPr>
                <p14:cNvContentPartPr/>
                <p14:nvPr/>
              </p14:nvContentPartPr>
              <p14:xfrm>
                <a:off x="6246806" y="5102074"/>
                <a:ext cx="112320" cy="160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37806" y="5093074"/>
                  <a:ext cx="129960" cy="17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42CD06-9E14-E4C3-69E7-F27F694BC047}"/>
                  </a:ext>
                </a:extLst>
              </p14:cNvPr>
              <p14:cNvContentPartPr/>
              <p14:nvPr/>
            </p14:nvContentPartPr>
            <p14:xfrm>
              <a:off x="3411806" y="4815874"/>
              <a:ext cx="360" cy="22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42CD06-9E14-E4C3-69E7-F27F694BC04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403166" y="4807234"/>
                <a:ext cx="18000" cy="4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EC89EB35-4A76-D031-E646-2079F9D6DCA0}"/>
              </a:ext>
            </a:extLst>
          </p:cNvPr>
          <p:cNvGrpSpPr/>
          <p:nvPr/>
        </p:nvGrpSpPr>
        <p:grpSpPr>
          <a:xfrm>
            <a:off x="3055406" y="471394"/>
            <a:ext cx="965160" cy="526320"/>
            <a:chOff x="3055406" y="471394"/>
            <a:chExt cx="965160" cy="52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685472F-087B-21B8-A9C1-E7F090E2D566}"/>
                    </a:ext>
                  </a:extLst>
                </p14:cNvPr>
                <p14:cNvContentPartPr/>
                <p14:nvPr/>
              </p14:nvContentPartPr>
              <p14:xfrm>
                <a:off x="3061886" y="848674"/>
                <a:ext cx="675360" cy="149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685472F-087B-21B8-A9C1-E7F090E2D56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52886" y="839674"/>
                  <a:ext cx="6930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C75DF4-30EF-BD13-4F8E-F1CA283958EA}"/>
                    </a:ext>
                  </a:extLst>
                </p14:cNvPr>
                <p14:cNvContentPartPr/>
                <p14:nvPr/>
              </p14:nvContentPartPr>
              <p14:xfrm>
                <a:off x="3306686" y="868474"/>
                <a:ext cx="46440" cy="111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C75DF4-30EF-BD13-4F8E-F1CA283958E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97686" y="859474"/>
                  <a:ext cx="640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8A66A76-12B4-A209-6699-1C57B1F91C29}"/>
                    </a:ext>
                  </a:extLst>
                </p14:cNvPr>
                <p14:cNvContentPartPr/>
                <p14:nvPr/>
              </p14:nvContentPartPr>
              <p14:xfrm>
                <a:off x="3469766" y="903754"/>
                <a:ext cx="20160" cy="33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8A66A76-12B4-A209-6699-1C57B1F91C2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61126" y="894754"/>
                  <a:ext cx="37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A2EB92D-DE2B-0AEE-14F0-6D795EDB7A95}"/>
                    </a:ext>
                  </a:extLst>
                </p14:cNvPr>
                <p14:cNvContentPartPr/>
                <p14:nvPr/>
              </p14:nvContentPartPr>
              <p14:xfrm>
                <a:off x="3570206" y="888274"/>
                <a:ext cx="23400" cy="34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A2EB92D-DE2B-0AEE-14F0-6D795EDB7A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61206" y="879634"/>
                  <a:ext cx="410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D9507A7-0C3D-584F-1186-D13998232E46}"/>
                    </a:ext>
                  </a:extLst>
                </p14:cNvPr>
                <p14:cNvContentPartPr/>
                <p14:nvPr/>
              </p14:nvContentPartPr>
              <p14:xfrm>
                <a:off x="3095366" y="553114"/>
                <a:ext cx="97560" cy="201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D9507A7-0C3D-584F-1186-D13998232E4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86366" y="544114"/>
                  <a:ext cx="1152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C74E31F-5191-FA8C-A579-6773589D8983}"/>
                    </a:ext>
                  </a:extLst>
                </p14:cNvPr>
                <p14:cNvContentPartPr/>
                <p14:nvPr/>
              </p14:nvContentPartPr>
              <p14:xfrm>
                <a:off x="3055406" y="501274"/>
                <a:ext cx="82440" cy="128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C74E31F-5191-FA8C-A579-6773589D898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46766" y="492634"/>
                  <a:ext cx="1000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1AE9258-DD32-D652-426C-3A73C91BCB56}"/>
                    </a:ext>
                  </a:extLst>
                </p14:cNvPr>
                <p14:cNvContentPartPr/>
                <p14:nvPr/>
              </p14:nvContentPartPr>
              <p14:xfrm>
                <a:off x="3163406" y="471394"/>
                <a:ext cx="116280" cy="101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1AE9258-DD32-D652-426C-3A73C91BCB5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54406" y="462754"/>
                  <a:ext cx="1339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8EBFC3D-E8C2-1CF1-312F-390EF25BF22B}"/>
                    </a:ext>
                  </a:extLst>
                </p14:cNvPr>
                <p14:cNvContentPartPr/>
                <p14:nvPr/>
              </p14:nvContentPartPr>
              <p14:xfrm>
                <a:off x="3500726" y="565714"/>
                <a:ext cx="100080" cy="259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8EBFC3D-E8C2-1CF1-312F-390EF25BF22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91726" y="557074"/>
                  <a:ext cx="1177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B39033E-3F2C-F76F-2B38-6D576C3089BC}"/>
                    </a:ext>
                  </a:extLst>
                </p14:cNvPr>
                <p14:cNvContentPartPr/>
                <p14:nvPr/>
              </p14:nvContentPartPr>
              <p14:xfrm>
                <a:off x="3600806" y="581914"/>
                <a:ext cx="92160" cy="57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B39033E-3F2C-F76F-2B38-6D576C3089B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92166" y="572914"/>
                  <a:ext cx="1098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A0655EE-78E9-D4AB-9794-BE71B4BC1094}"/>
                    </a:ext>
                  </a:extLst>
                </p14:cNvPr>
                <p14:cNvContentPartPr/>
                <p14:nvPr/>
              </p14:nvContentPartPr>
              <p14:xfrm>
                <a:off x="3579206" y="656794"/>
                <a:ext cx="411840" cy="170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A0655EE-78E9-D4AB-9794-BE71B4BC109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70566" y="648154"/>
                  <a:ext cx="429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D96611D-0949-98C1-3663-8E3130859FE6}"/>
                    </a:ext>
                  </a:extLst>
                </p14:cNvPr>
                <p14:cNvContentPartPr/>
                <p14:nvPr/>
              </p14:nvContentPartPr>
              <p14:xfrm>
                <a:off x="3950006" y="622594"/>
                <a:ext cx="70560" cy="111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D96611D-0949-98C1-3663-8E3130859FE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41366" y="613594"/>
                  <a:ext cx="8820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08CC565-F26D-9852-A1E5-7FDBDB0B8737}"/>
              </a:ext>
            </a:extLst>
          </p:cNvPr>
          <p:cNvGrpSpPr/>
          <p:nvPr/>
        </p:nvGrpSpPr>
        <p:grpSpPr>
          <a:xfrm>
            <a:off x="5405486" y="494434"/>
            <a:ext cx="1208160" cy="678600"/>
            <a:chOff x="5405486" y="494434"/>
            <a:chExt cx="1208160" cy="67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0F0AE40-2F11-AAD3-E809-8B489E539CF8}"/>
                    </a:ext>
                  </a:extLst>
                </p14:cNvPr>
                <p14:cNvContentPartPr/>
                <p14:nvPr/>
              </p14:nvContentPartPr>
              <p14:xfrm>
                <a:off x="5715806" y="1025074"/>
                <a:ext cx="156600" cy="147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0F0AE40-2F11-AAD3-E809-8B489E539CF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06806" y="1016434"/>
                  <a:ext cx="1742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095E433-B8F7-2103-6098-FEE7AF4F4F13}"/>
                    </a:ext>
                  </a:extLst>
                </p14:cNvPr>
                <p14:cNvContentPartPr/>
                <p14:nvPr/>
              </p14:nvContentPartPr>
              <p14:xfrm>
                <a:off x="5775206" y="1032994"/>
                <a:ext cx="38160" cy="19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095E433-B8F7-2103-6098-FEE7AF4F4F1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66566" y="1024354"/>
                  <a:ext cx="55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3BAA232-3684-B74E-E544-844D08E69663}"/>
                    </a:ext>
                  </a:extLst>
                </p14:cNvPr>
                <p14:cNvContentPartPr/>
                <p14:nvPr/>
              </p14:nvContentPartPr>
              <p14:xfrm>
                <a:off x="5579726" y="806194"/>
                <a:ext cx="716400" cy="236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3BAA232-3684-B74E-E544-844D08E6966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70726" y="797554"/>
                  <a:ext cx="7340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0532080-5034-A641-023B-98831199FA2A}"/>
                    </a:ext>
                  </a:extLst>
                </p14:cNvPr>
                <p14:cNvContentPartPr/>
                <p14:nvPr/>
              </p14:nvContentPartPr>
              <p14:xfrm>
                <a:off x="5730926" y="858754"/>
                <a:ext cx="82080" cy="173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0532080-5034-A641-023B-98831199FA2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22286" y="849754"/>
                  <a:ext cx="997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DE5C020-64AA-2653-325A-8C76B40EE475}"/>
                    </a:ext>
                  </a:extLst>
                </p14:cNvPr>
                <p14:cNvContentPartPr/>
                <p14:nvPr/>
              </p14:nvContentPartPr>
              <p14:xfrm>
                <a:off x="5903366" y="891154"/>
                <a:ext cx="24480" cy="94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DE5C020-64AA-2653-325A-8C76B40EE47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94366" y="882514"/>
                  <a:ext cx="421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08EE4E8-6994-7325-3D43-22EE3A84F739}"/>
                    </a:ext>
                  </a:extLst>
                </p14:cNvPr>
                <p14:cNvContentPartPr/>
                <p14:nvPr/>
              </p14:nvContentPartPr>
              <p14:xfrm>
                <a:off x="5436086" y="670474"/>
                <a:ext cx="336240" cy="161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08EE4E8-6994-7325-3D43-22EE3A84F73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27446" y="661474"/>
                  <a:ext cx="3538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20A6404-DD00-6FBB-0A1C-2165D876D24B}"/>
                    </a:ext>
                  </a:extLst>
                </p14:cNvPr>
                <p14:cNvContentPartPr/>
                <p14:nvPr/>
              </p14:nvContentPartPr>
              <p14:xfrm>
                <a:off x="5405486" y="610354"/>
                <a:ext cx="46440" cy="147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20A6404-DD00-6FBB-0A1C-2165D876D24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96486" y="601714"/>
                  <a:ext cx="64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4BA5CD-F05C-AA18-7233-71256B56E8EB}"/>
                    </a:ext>
                  </a:extLst>
                </p14:cNvPr>
                <p14:cNvContentPartPr/>
                <p14:nvPr/>
              </p14:nvContentPartPr>
              <p14:xfrm>
                <a:off x="5443646" y="644194"/>
                <a:ext cx="266040" cy="54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4BA5CD-F05C-AA18-7233-71256B56E8E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35006" y="635554"/>
                  <a:ext cx="283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CFAB10E-2457-9DC1-F194-42860B0960B2}"/>
                    </a:ext>
                  </a:extLst>
                </p14:cNvPr>
                <p14:cNvContentPartPr/>
                <p14:nvPr/>
              </p14:nvContentPartPr>
              <p14:xfrm>
                <a:off x="5837486" y="572554"/>
                <a:ext cx="110520" cy="262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CFAB10E-2457-9DC1-F194-42860B0960B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28486" y="563914"/>
                  <a:ext cx="128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8113564-9F96-964B-7EDE-72EC39CC74EC}"/>
                    </a:ext>
                  </a:extLst>
                </p14:cNvPr>
                <p14:cNvContentPartPr/>
                <p14:nvPr/>
              </p14:nvContentPartPr>
              <p14:xfrm>
                <a:off x="5937206" y="604954"/>
                <a:ext cx="140760" cy="70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8113564-9F96-964B-7EDE-72EC39CC74E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28566" y="595954"/>
                  <a:ext cx="1584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11C4E4F-2D03-24BF-BED3-AF9934D0C362}"/>
                    </a:ext>
                  </a:extLst>
                </p14:cNvPr>
                <p14:cNvContentPartPr/>
                <p14:nvPr/>
              </p14:nvContentPartPr>
              <p14:xfrm>
                <a:off x="6098846" y="527554"/>
                <a:ext cx="492840" cy="229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11C4E4F-2D03-24BF-BED3-AF9934D0C36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89846" y="518554"/>
                  <a:ext cx="5104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F125514-CE95-3754-6725-FA242EF50A4B}"/>
                    </a:ext>
                  </a:extLst>
                </p14:cNvPr>
                <p14:cNvContentPartPr/>
                <p14:nvPr/>
              </p14:nvContentPartPr>
              <p14:xfrm>
                <a:off x="6416006" y="494434"/>
                <a:ext cx="197640" cy="183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F125514-CE95-3754-6725-FA242EF50A4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407006" y="485434"/>
                  <a:ext cx="21528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1CB01A2-59B7-70CC-8E81-F8F36F669DD4}"/>
              </a:ext>
            </a:extLst>
          </p:cNvPr>
          <p:cNvGrpSpPr/>
          <p:nvPr/>
        </p:nvGrpSpPr>
        <p:grpSpPr>
          <a:xfrm>
            <a:off x="8851766" y="4994074"/>
            <a:ext cx="606960" cy="246240"/>
            <a:chOff x="8851766" y="4994074"/>
            <a:chExt cx="606960" cy="24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6D87260-9439-3209-44AA-07C9AB1489B6}"/>
                    </a:ext>
                  </a:extLst>
                </p14:cNvPr>
                <p14:cNvContentPartPr/>
                <p14:nvPr/>
              </p14:nvContentPartPr>
              <p14:xfrm>
                <a:off x="8851766" y="5077594"/>
                <a:ext cx="148320" cy="16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6D87260-9439-3209-44AA-07C9AB1489B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842766" y="5068594"/>
                  <a:ext cx="1659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5D51DD2-74DF-C53D-324B-58734EBBE851}"/>
                    </a:ext>
                  </a:extLst>
                </p14:cNvPr>
                <p14:cNvContentPartPr/>
                <p14:nvPr/>
              </p14:nvContentPartPr>
              <p14:xfrm>
                <a:off x="9020246" y="4994074"/>
                <a:ext cx="85680" cy="235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5D51DD2-74DF-C53D-324B-58734EBBE85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011606" y="4985074"/>
                  <a:ext cx="1033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CE04294-A63C-C835-ECEF-4CE7BE9C40D1}"/>
                    </a:ext>
                  </a:extLst>
                </p14:cNvPr>
                <p14:cNvContentPartPr/>
                <p14:nvPr/>
              </p14:nvContentPartPr>
              <p14:xfrm>
                <a:off x="9137246" y="5051674"/>
                <a:ext cx="204840" cy="184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CE04294-A63C-C835-ECEF-4CE7BE9C40D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128246" y="5043034"/>
                  <a:ext cx="222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75FCBC2-59D4-D705-6E4D-69EB7A408CDC}"/>
                    </a:ext>
                  </a:extLst>
                </p14:cNvPr>
                <p14:cNvContentPartPr/>
                <p14:nvPr/>
              </p14:nvContentPartPr>
              <p14:xfrm>
                <a:off x="9398606" y="5089474"/>
                <a:ext cx="60120" cy="104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75FCBC2-59D4-D705-6E4D-69EB7A408CD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89966" y="5080474"/>
                  <a:ext cx="7776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6085977-50AC-7858-CD82-3BB5E43B9F80}"/>
              </a:ext>
            </a:extLst>
          </p:cNvPr>
          <p:cNvGrpSpPr/>
          <p:nvPr/>
        </p:nvGrpSpPr>
        <p:grpSpPr>
          <a:xfrm>
            <a:off x="8698766" y="1031194"/>
            <a:ext cx="71280" cy="119880"/>
            <a:chOff x="8698766" y="1031194"/>
            <a:chExt cx="71280" cy="11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9530A9D-E526-6D48-5CCA-173A68D7D1E1}"/>
                    </a:ext>
                  </a:extLst>
                </p14:cNvPr>
                <p14:cNvContentPartPr/>
                <p14:nvPr/>
              </p14:nvContentPartPr>
              <p14:xfrm>
                <a:off x="8698766" y="1031194"/>
                <a:ext cx="39960" cy="119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9530A9D-E526-6D48-5CCA-173A68D7D1E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90126" y="1022194"/>
                  <a:ext cx="576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28F174E-DA49-D51B-D818-7A178039D302}"/>
                    </a:ext>
                  </a:extLst>
                </p14:cNvPr>
                <p14:cNvContentPartPr/>
                <p14:nvPr/>
              </p14:nvContentPartPr>
              <p14:xfrm>
                <a:off x="8751326" y="1049194"/>
                <a:ext cx="18720" cy="35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28F174E-DA49-D51B-D818-7A178039D30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742686" y="1040194"/>
                  <a:ext cx="36360" cy="52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2801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764D15-284F-D747-F86A-F78DF302AB8F}"/>
              </a:ext>
            </a:extLst>
          </p:cNvPr>
          <p:cNvSpPr/>
          <p:nvPr/>
        </p:nvSpPr>
        <p:spPr>
          <a:xfrm>
            <a:off x="1058091" y="1132114"/>
            <a:ext cx="9479281" cy="37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D968B27-6E59-16A0-632A-3B85F9FBC49D}"/>
              </a:ext>
            </a:extLst>
          </p:cNvPr>
          <p:cNvGrpSpPr/>
          <p:nvPr/>
        </p:nvGrpSpPr>
        <p:grpSpPr>
          <a:xfrm>
            <a:off x="2263766" y="5093794"/>
            <a:ext cx="183960" cy="12600"/>
            <a:chOff x="2263766" y="5093794"/>
            <a:chExt cx="183960" cy="1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14:cNvPr>
                <p14:cNvContentPartPr/>
                <p14:nvPr/>
              </p14:nvContentPartPr>
              <p14:xfrm>
                <a:off x="2263766" y="5093794"/>
                <a:ext cx="55080" cy="12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55126" y="5085154"/>
                  <a:ext cx="727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14:cNvPr>
                <p14:cNvContentPartPr/>
                <p14:nvPr/>
              </p14:nvContentPartPr>
              <p14:xfrm>
                <a:off x="2395886" y="5099194"/>
                <a:ext cx="51840" cy="2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246" y="5090194"/>
                  <a:ext cx="6948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14:cNvPr>
              <p14:cNvContentPartPr/>
              <p14:nvPr/>
            </p14:nvContentPartPr>
            <p14:xfrm>
              <a:off x="2618726" y="5074714"/>
              <a:ext cx="70200" cy="19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09726" y="5066074"/>
                <a:ext cx="8784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6ACAF-CDC6-D0E6-6FDD-6CB7D50B5016}"/>
              </a:ext>
            </a:extLst>
          </p:cNvPr>
          <p:cNvGrpSpPr/>
          <p:nvPr/>
        </p:nvGrpSpPr>
        <p:grpSpPr>
          <a:xfrm>
            <a:off x="2956406" y="5046634"/>
            <a:ext cx="455760" cy="152640"/>
            <a:chOff x="2956406" y="5046634"/>
            <a:chExt cx="45576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14:cNvPr>
                <p14:cNvContentPartPr/>
                <p14:nvPr/>
              </p14:nvContentPartPr>
              <p14:xfrm>
                <a:off x="2956406" y="5075434"/>
                <a:ext cx="11520" cy="1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47406" y="5066434"/>
                  <a:ext cx="29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14:cNvPr>
                <p14:cNvContentPartPr/>
                <p14:nvPr/>
              </p14:nvContentPartPr>
              <p14:xfrm>
                <a:off x="3096086" y="5046634"/>
                <a:ext cx="163080" cy="137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87446" y="5037634"/>
                  <a:ext cx="180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14:cNvPr>
                <p14:cNvContentPartPr/>
                <p14:nvPr/>
              </p14:nvContentPartPr>
              <p14:xfrm>
                <a:off x="3355286" y="5052034"/>
                <a:ext cx="56880" cy="147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46286" y="5043394"/>
                  <a:ext cx="7452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2BF483-CA5D-4CEA-AD59-0C89750B4C5E}"/>
              </a:ext>
            </a:extLst>
          </p:cNvPr>
          <p:cNvGrpSpPr/>
          <p:nvPr/>
        </p:nvGrpSpPr>
        <p:grpSpPr>
          <a:xfrm>
            <a:off x="3552566" y="5038714"/>
            <a:ext cx="308160" cy="168120"/>
            <a:chOff x="3552566" y="5038714"/>
            <a:chExt cx="30816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14:cNvPr>
                <p14:cNvContentPartPr/>
                <p14:nvPr/>
              </p14:nvContentPartPr>
              <p14:xfrm>
                <a:off x="3552566" y="5038714"/>
                <a:ext cx="101880" cy="131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43926" y="5030074"/>
                  <a:ext cx="119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14:cNvPr>
                <p14:cNvContentPartPr/>
                <p14:nvPr/>
              </p14:nvContentPartPr>
              <p14:xfrm>
                <a:off x="3782606" y="5053474"/>
                <a:ext cx="78120" cy="15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73606" y="5044474"/>
                  <a:ext cx="9576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BFF0FD-3D15-A810-4D52-71542F6EBBC1}"/>
              </a:ext>
            </a:extLst>
          </p:cNvPr>
          <p:cNvGrpSpPr/>
          <p:nvPr/>
        </p:nvGrpSpPr>
        <p:grpSpPr>
          <a:xfrm>
            <a:off x="1050566" y="4689874"/>
            <a:ext cx="909360" cy="523800"/>
            <a:chOff x="1050566" y="4689874"/>
            <a:chExt cx="909360" cy="52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14:cNvPr>
                <p14:cNvContentPartPr/>
                <p14:nvPr/>
              </p14:nvContentPartPr>
              <p14:xfrm>
                <a:off x="1050566" y="5009194"/>
                <a:ext cx="199440" cy="204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1566" y="5000194"/>
                  <a:ext cx="217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14:cNvPr>
                <p14:cNvContentPartPr/>
                <p14:nvPr/>
              </p14:nvContentPartPr>
              <p14:xfrm>
                <a:off x="1312646" y="5060314"/>
                <a:ext cx="54720" cy="85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03646" y="5051674"/>
                  <a:ext cx="72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14:cNvPr>
                <p14:cNvContentPartPr/>
                <p14:nvPr/>
              </p14:nvContentPartPr>
              <p14:xfrm>
                <a:off x="1436486" y="5049514"/>
                <a:ext cx="149400" cy="74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27486" y="5040514"/>
                  <a:ext cx="1670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14:cNvPr>
                <p14:cNvContentPartPr/>
                <p14:nvPr/>
              </p14:nvContentPartPr>
              <p14:xfrm>
                <a:off x="1673006" y="4986874"/>
                <a:ext cx="62640" cy="147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64006" y="4978234"/>
                  <a:ext cx="80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14:cNvPr>
                <p14:cNvContentPartPr/>
                <p14:nvPr/>
              </p14:nvContentPartPr>
              <p14:xfrm>
                <a:off x="1913486" y="5003434"/>
                <a:ext cx="46440" cy="11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04486" y="4994794"/>
                  <a:ext cx="640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14:cNvPr>
                <p14:cNvContentPartPr/>
                <p14:nvPr/>
              </p14:nvContentPartPr>
              <p14:xfrm>
                <a:off x="1557086" y="4689874"/>
                <a:ext cx="83160" cy="317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48086" y="4680874"/>
                  <a:ext cx="1008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14:cNvPr>
                <p14:cNvContentPartPr/>
                <p14:nvPr/>
              </p14:nvContentPartPr>
              <p14:xfrm>
                <a:off x="1670486" y="4692394"/>
                <a:ext cx="182880" cy="59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61846" y="4683394"/>
                  <a:ext cx="20052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14:cNvPr>
              <p14:cNvContentPartPr/>
              <p14:nvPr/>
            </p14:nvContentPartPr>
            <p14:xfrm>
              <a:off x="3303086" y="4789594"/>
              <a:ext cx="123120" cy="177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94086" y="4780954"/>
                <a:ext cx="1407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14:cNvPr>
              <p14:cNvContentPartPr/>
              <p14:nvPr/>
            </p14:nvContentPartPr>
            <p14:xfrm>
              <a:off x="3230366" y="1035154"/>
              <a:ext cx="96480" cy="219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21366" y="1026154"/>
                <a:ext cx="1141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14:cNvPr>
              <p14:cNvContentPartPr/>
              <p14:nvPr/>
            </p14:nvContentPartPr>
            <p14:xfrm>
              <a:off x="3295886" y="1041634"/>
              <a:ext cx="228600" cy="853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87246" y="1032634"/>
                <a:ext cx="24624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CE6CE0B-9BDD-66F9-FA81-C31F9E332BE8}"/>
              </a:ext>
            </a:extLst>
          </p:cNvPr>
          <p:cNvGrpSpPr/>
          <p:nvPr/>
        </p:nvGrpSpPr>
        <p:grpSpPr>
          <a:xfrm>
            <a:off x="1414166" y="1076194"/>
            <a:ext cx="353160" cy="213840"/>
            <a:chOff x="1414166" y="1076194"/>
            <a:chExt cx="35316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14:cNvPr>
                <p14:cNvContentPartPr/>
                <p14:nvPr/>
              </p14:nvContentPartPr>
              <p14:xfrm>
                <a:off x="1414166" y="1076194"/>
                <a:ext cx="115560" cy="213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05166" y="1067194"/>
                  <a:ext cx="1332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14:cNvPr>
                <p14:cNvContentPartPr/>
                <p14:nvPr/>
              </p14:nvContentPartPr>
              <p14:xfrm>
                <a:off x="1474286" y="1079074"/>
                <a:ext cx="293040" cy="97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65286" y="1070074"/>
                  <a:ext cx="31068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DA1CB69-4BF4-2A94-8332-2C723A5FE304}"/>
              </a:ext>
            </a:extLst>
          </p:cNvPr>
          <p:cNvGrpSpPr/>
          <p:nvPr/>
        </p:nvGrpSpPr>
        <p:grpSpPr>
          <a:xfrm>
            <a:off x="5778446" y="5090914"/>
            <a:ext cx="580680" cy="200520"/>
            <a:chOff x="5778446" y="5090914"/>
            <a:chExt cx="58068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14:cNvPr>
                <p14:cNvContentPartPr/>
                <p14:nvPr/>
              </p14:nvContentPartPr>
              <p14:xfrm>
                <a:off x="5778446" y="5109994"/>
                <a:ext cx="178200" cy="181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69446" y="5100994"/>
                  <a:ext cx="195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14:cNvPr>
                <p14:cNvContentPartPr/>
                <p14:nvPr/>
              </p14:nvContentPartPr>
              <p14:xfrm>
                <a:off x="5956286" y="5090914"/>
                <a:ext cx="60840" cy="144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47646" y="5081914"/>
                  <a:ext cx="78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14:cNvPr>
                <p14:cNvContentPartPr/>
                <p14:nvPr/>
              </p14:nvContentPartPr>
              <p14:xfrm>
                <a:off x="6076886" y="5149954"/>
                <a:ext cx="71280" cy="116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67886" y="5140954"/>
                  <a:ext cx="88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14:cNvPr>
                <p14:cNvContentPartPr/>
                <p14:nvPr/>
              </p14:nvContentPartPr>
              <p14:xfrm>
                <a:off x="6246806" y="5102074"/>
                <a:ext cx="112320" cy="160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37806" y="5093074"/>
                  <a:ext cx="129960" cy="17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42CD06-9E14-E4C3-69E7-F27F694BC047}"/>
                  </a:ext>
                </a:extLst>
              </p14:cNvPr>
              <p14:cNvContentPartPr/>
              <p14:nvPr/>
            </p14:nvContentPartPr>
            <p14:xfrm>
              <a:off x="3411806" y="4815874"/>
              <a:ext cx="360" cy="22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42CD06-9E14-E4C3-69E7-F27F694BC04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403166" y="4807234"/>
                <a:ext cx="18000" cy="4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EC89EB35-4A76-D031-E646-2079F9D6DCA0}"/>
              </a:ext>
            </a:extLst>
          </p:cNvPr>
          <p:cNvGrpSpPr/>
          <p:nvPr/>
        </p:nvGrpSpPr>
        <p:grpSpPr>
          <a:xfrm>
            <a:off x="3055406" y="471394"/>
            <a:ext cx="965160" cy="526320"/>
            <a:chOff x="3055406" y="471394"/>
            <a:chExt cx="965160" cy="52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685472F-087B-21B8-A9C1-E7F090E2D566}"/>
                    </a:ext>
                  </a:extLst>
                </p14:cNvPr>
                <p14:cNvContentPartPr/>
                <p14:nvPr/>
              </p14:nvContentPartPr>
              <p14:xfrm>
                <a:off x="3061886" y="848674"/>
                <a:ext cx="675360" cy="149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685472F-087B-21B8-A9C1-E7F090E2D56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52886" y="839674"/>
                  <a:ext cx="6930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C75DF4-30EF-BD13-4F8E-F1CA283958EA}"/>
                    </a:ext>
                  </a:extLst>
                </p14:cNvPr>
                <p14:cNvContentPartPr/>
                <p14:nvPr/>
              </p14:nvContentPartPr>
              <p14:xfrm>
                <a:off x="3306686" y="868474"/>
                <a:ext cx="46440" cy="111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C75DF4-30EF-BD13-4F8E-F1CA283958E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97686" y="859474"/>
                  <a:ext cx="640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8A66A76-12B4-A209-6699-1C57B1F91C29}"/>
                    </a:ext>
                  </a:extLst>
                </p14:cNvPr>
                <p14:cNvContentPartPr/>
                <p14:nvPr/>
              </p14:nvContentPartPr>
              <p14:xfrm>
                <a:off x="3469766" y="903754"/>
                <a:ext cx="20160" cy="33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8A66A76-12B4-A209-6699-1C57B1F91C2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61126" y="894754"/>
                  <a:ext cx="37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A2EB92D-DE2B-0AEE-14F0-6D795EDB7A95}"/>
                    </a:ext>
                  </a:extLst>
                </p14:cNvPr>
                <p14:cNvContentPartPr/>
                <p14:nvPr/>
              </p14:nvContentPartPr>
              <p14:xfrm>
                <a:off x="3570206" y="888274"/>
                <a:ext cx="23400" cy="34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A2EB92D-DE2B-0AEE-14F0-6D795EDB7A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61206" y="879634"/>
                  <a:ext cx="410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D9507A7-0C3D-584F-1186-D13998232E46}"/>
                    </a:ext>
                  </a:extLst>
                </p14:cNvPr>
                <p14:cNvContentPartPr/>
                <p14:nvPr/>
              </p14:nvContentPartPr>
              <p14:xfrm>
                <a:off x="3095366" y="553114"/>
                <a:ext cx="97560" cy="201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D9507A7-0C3D-584F-1186-D13998232E4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86366" y="544114"/>
                  <a:ext cx="1152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C74E31F-5191-FA8C-A579-6773589D8983}"/>
                    </a:ext>
                  </a:extLst>
                </p14:cNvPr>
                <p14:cNvContentPartPr/>
                <p14:nvPr/>
              </p14:nvContentPartPr>
              <p14:xfrm>
                <a:off x="3055406" y="501274"/>
                <a:ext cx="82440" cy="128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C74E31F-5191-FA8C-A579-6773589D898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46766" y="492634"/>
                  <a:ext cx="1000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1AE9258-DD32-D652-426C-3A73C91BCB56}"/>
                    </a:ext>
                  </a:extLst>
                </p14:cNvPr>
                <p14:cNvContentPartPr/>
                <p14:nvPr/>
              </p14:nvContentPartPr>
              <p14:xfrm>
                <a:off x="3163406" y="471394"/>
                <a:ext cx="116280" cy="101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1AE9258-DD32-D652-426C-3A73C91BCB5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54406" y="462754"/>
                  <a:ext cx="1339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8EBFC3D-E8C2-1CF1-312F-390EF25BF22B}"/>
                    </a:ext>
                  </a:extLst>
                </p14:cNvPr>
                <p14:cNvContentPartPr/>
                <p14:nvPr/>
              </p14:nvContentPartPr>
              <p14:xfrm>
                <a:off x="3500726" y="565714"/>
                <a:ext cx="100080" cy="259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8EBFC3D-E8C2-1CF1-312F-390EF25BF22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91726" y="557074"/>
                  <a:ext cx="1177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B39033E-3F2C-F76F-2B38-6D576C3089BC}"/>
                    </a:ext>
                  </a:extLst>
                </p14:cNvPr>
                <p14:cNvContentPartPr/>
                <p14:nvPr/>
              </p14:nvContentPartPr>
              <p14:xfrm>
                <a:off x="3600806" y="581914"/>
                <a:ext cx="92160" cy="57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B39033E-3F2C-F76F-2B38-6D576C3089B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92166" y="572914"/>
                  <a:ext cx="1098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A0655EE-78E9-D4AB-9794-BE71B4BC1094}"/>
                    </a:ext>
                  </a:extLst>
                </p14:cNvPr>
                <p14:cNvContentPartPr/>
                <p14:nvPr/>
              </p14:nvContentPartPr>
              <p14:xfrm>
                <a:off x="3579206" y="656794"/>
                <a:ext cx="411840" cy="170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A0655EE-78E9-D4AB-9794-BE71B4BC109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70566" y="648154"/>
                  <a:ext cx="429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D96611D-0949-98C1-3663-8E3130859FE6}"/>
                    </a:ext>
                  </a:extLst>
                </p14:cNvPr>
                <p14:cNvContentPartPr/>
                <p14:nvPr/>
              </p14:nvContentPartPr>
              <p14:xfrm>
                <a:off x="3950006" y="622594"/>
                <a:ext cx="70560" cy="111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D96611D-0949-98C1-3663-8E3130859FE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41366" y="613594"/>
                  <a:ext cx="8820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08CC565-F26D-9852-A1E5-7FDBDB0B8737}"/>
              </a:ext>
            </a:extLst>
          </p:cNvPr>
          <p:cNvGrpSpPr/>
          <p:nvPr/>
        </p:nvGrpSpPr>
        <p:grpSpPr>
          <a:xfrm>
            <a:off x="5405486" y="494434"/>
            <a:ext cx="1208160" cy="678600"/>
            <a:chOff x="5405486" y="494434"/>
            <a:chExt cx="1208160" cy="67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0F0AE40-2F11-AAD3-E809-8B489E539CF8}"/>
                    </a:ext>
                  </a:extLst>
                </p14:cNvPr>
                <p14:cNvContentPartPr/>
                <p14:nvPr/>
              </p14:nvContentPartPr>
              <p14:xfrm>
                <a:off x="5715806" y="1025074"/>
                <a:ext cx="156600" cy="147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0F0AE40-2F11-AAD3-E809-8B489E539CF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06806" y="1016434"/>
                  <a:ext cx="1742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095E433-B8F7-2103-6098-FEE7AF4F4F13}"/>
                    </a:ext>
                  </a:extLst>
                </p14:cNvPr>
                <p14:cNvContentPartPr/>
                <p14:nvPr/>
              </p14:nvContentPartPr>
              <p14:xfrm>
                <a:off x="5775206" y="1032994"/>
                <a:ext cx="38160" cy="19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095E433-B8F7-2103-6098-FEE7AF4F4F1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66566" y="1024354"/>
                  <a:ext cx="55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3BAA232-3684-B74E-E544-844D08E69663}"/>
                    </a:ext>
                  </a:extLst>
                </p14:cNvPr>
                <p14:cNvContentPartPr/>
                <p14:nvPr/>
              </p14:nvContentPartPr>
              <p14:xfrm>
                <a:off x="5579726" y="806194"/>
                <a:ext cx="716400" cy="236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3BAA232-3684-B74E-E544-844D08E6966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70726" y="797554"/>
                  <a:ext cx="7340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0532080-5034-A641-023B-98831199FA2A}"/>
                    </a:ext>
                  </a:extLst>
                </p14:cNvPr>
                <p14:cNvContentPartPr/>
                <p14:nvPr/>
              </p14:nvContentPartPr>
              <p14:xfrm>
                <a:off x="5730926" y="858754"/>
                <a:ext cx="82080" cy="173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0532080-5034-A641-023B-98831199FA2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22286" y="849754"/>
                  <a:ext cx="997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DE5C020-64AA-2653-325A-8C76B40EE475}"/>
                    </a:ext>
                  </a:extLst>
                </p14:cNvPr>
                <p14:cNvContentPartPr/>
                <p14:nvPr/>
              </p14:nvContentPartPr>
              <p14:xfrm>
                <a:off x="5903366" y="891154"/>
                <a:ext cx="24480" cy="94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DE5C020-64AA-2653-325A-8C76B40EE47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94366" y="882514"/>
                  <a:ext cx="421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08EE4E8-6994-7325-3D43-22EE3A84F739}"/>
                    </a:ext>
                  </a:extLst>
                </p14:cNvPr>
                <p14:cNvContentPartPr/>
                <p14:nvPr/>
              </p14:nvContentPartPr>
              <p14:xfrm>
                <a:off x="5436086" y="670474"/>
                <a:ext cx="336240" cy="161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08EE4E8-6994-7325-3D43-22EE3A84F73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27446" y="661474"/>
                  <a:ext cx="3538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20A6404-DD00-6FBB-0A1C-2165D876D24B}"/>
                    </a:ext>
                  </a:extLst>
                </p14:cNvPr>
                <p14:cNvContentPartPr/>
                <p14:nvPr/>
              </p14:nvContentPartPr>
              <p14:xfrm>
                <a:off x="5405486" y="610354"/>
                <a:ext cx="46440" cy="147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20A6404-DD00-6FBB-0A1C-2165D876D24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96486" y="601714"/>
                  <a:ext cx="64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4BA5CD-F05C-AA18-7233-71256B56E8EB}"/>
                    </a:ext>
                  </a:extLst>
                </p14:cNvPr>
                <p14:cNvContentPartPr/>
                <p14:nvPr/>
              </p14:nvContentPartPr>
              <p14:xfrm>
                <a:off x="5443646" y="644194"/>
                <a:ext cx="266040" cy="54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4BA5CD-F05C-AA18-7233-71256B56E8E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35006" y="635554"/>
                  <a:ext cx="283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CFAB10E-2457-9DC1-F194-42860B0960B2}"/>
                    </a:ext>
                  </a:extLst>
                </p14:cNvPr>
                <p14:cNvContentPartPr/>
                <p14:nvPr/>
              </p14:nvContentPartPr>
              <p14:xfrm>
                <a:off x="5837486" y="572554"/>
                <a:ext cx="110520" cy="262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CFAB10E-2457-9DC1-F194-42860B0960B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28486" y="563914"/>
                  <a:ext cx="128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8113564-9F96-964B-7EDE-72EC39CC74EC}"/>
                    </a:ext>
                  </a:extLst>
                </p14:cNvPr>
                <p14:cNvContentPartPr/>
                <p14:nvPr/>
              </p14:nvContentPartPr>
              <p14:xfrm>
                <a:off x="5937206" y="604954"/>
                <a:ext cx="140760" cy="70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8113564-9F96-964B-7EDE-72EC39CC74E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28566" y="595954"/>
                  <a:ext cx="1584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11C4E4F-2D03-24BF-BED3-AF9934D0C362}"/>
                    </a:ext>
                  </a:extLst>
                </p14:cNvPr>
                <p14:cNvContentPartPr/>
                <p14:nvPr/>
              </p14:nvContentPartPr>
              <p14:xfrm>
                <a:off x="6098846" y="527554"/>
                <a:ext cx="492840" cy="229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11C4E4F-2D03-24BF-BED3-AF9934D0C36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89846" y="518554"/>
                  <a:ext cx="5104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F125514-CE95-3754-6725-FA242EF50A4B}"/>
                    </a:ext>
                  </a:extLst>
                </p14:cNvPr>
                <p14:cNvContentPartPr/>
                <p14:nvPr/>
              </p14:nvContentPartPr>
              <p14:xfrm>
                <a:off x="6416006" y="494434"/>
                <a:ext cx="197640" cy="183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F125514-CE95-3754-6725-FA242EF50A4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407006" y="485434"/>
                  <a:ext cx="21528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1CB01A2-59B7-70CC-8E81-F8F36F669DD4}"/>
              </a:ext>
            </a:extLst>
          </p:cNvPr>
          <p:cNvGrpSpPr/>
          <p:nvPr/>
        </p:nvGrpSpPr>
        <p:grpSpPr>
          <a:xfrm>
            <a:off x="8851766" y="4994074"/>
            <a:ext cx="606960" cy="246240"/>
            <a:chOff x="8851766" y="4994074"/>
            <a:chExt cx="606960" cy="24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6D87260-9439-3209-44AA-07C9AB1489B6}"/>
                    </a:ext>
                  </a:extLst>
                </p14:cNvPr>
                <p14:cNvContentPartPr/>
                <p14:nvPr/>
              </p14:nvContentPartPr>
              <p14:xfrm>
                <a:off x="8851766" y="5077594"/>
                <a:ext cx="148320" cy="16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6D87260-9439-3209-44AA-07C9AB1489B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842766" y="5068594"/>
                  <a:ext cx="1659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5D51DD2-74DF-C53D-324B-58734EBBE851}"/>
                    </a:ext>
                  </a:extLst>
                </p14:cNvPr>
                <p14:cNvContentPartPr/>
                <p14:nvPr/>
              </p14:nvContentPartPr>
              <p14:xfrm>
                <a:off x="9020246" y="4994074"/>
                <a:ext cx="85680" cy="235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5D51DD2-74DF-C53D-324B-58734EBBE85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011606" y="4985074"/>
                  <a:ext cx="1033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CE04294-A63C-C835-ECEF-4CE7BE9C40D1}"/>
                    </a:ext>
                  </a:extLst>
                </p14:cNvPr>
                <p14:cNvContentPartPr/>
                <p14:nvPr/>
              </p14:nvContentPartPr>
              <p14:xfrm>
                <a:off x="9137246" y="5051674"/>
                <a:ext cx="204840" cy="184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CE04294-A63C-C835-ECEF-4CE7BE9C40D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128246" y="5043034"/>
                  <a:ext cx="222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75FCBC2-59D4-D705-6E4D-69EB7A408CDC}"/>
                    </a:ext>
                  </a:extLst>
                </p14:cNvPr>
                <p14:cNvContentPartPr/>
                <p14:nvPr/>
              </p14:nvContentPartPr>
              <p14:xfrm>
                <a:off x="9398606" y="5089474"/>
                <a:ext cx="60120" cy="104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75FCBC2-59D4-D705-6E4D-69EB7A408CD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89966" y="5080474"/>
                  <a:ext cx="7776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6085977-50AC-7858-CD82-3BB5E43B9F80}"/>
              </a:ext>
            </a:extLst>
          </p:cNvPr>
          <p:cNvGrpSpPr/>
          <p:nvPr/>
        </p:nvGrpSpPr>
        <p:grpSpPr>
          <a:xfrm>
            <a:off x="8698766" y="1031194"/>
            <a:ext cx="71280" cy="119880"/>
            <a:chOff x="8698766" y="1031194"/>
            <a:chExt cx="71280" cy="11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9530A9D-E526-6D48-5CCA-173A68D7D1E1}"/>
                    </a:ext>
                  </a:extLst>
                </p14:cNvPr>
                <p14:cNvContentPartPr/>
                <p14:nvPr/>
              </p14:nvContentPartPr>
              <p14:xfrm>
                <a:off x="8698766" y="1031194"/>
                <a:ext cx="39960" cy="119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9530A9D-E526-6D48-5CCA-173A68D7D1E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90126" y="1022194"/>
                  <a:ext cx="576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28F174E-DA49-D51B-D818-7A178039D302}"/>
                    </a:ext>
                  </a:extLst>
                </p14:cNvPr>
                <p14:cNvContentPartPr/>
                <p14:nvPr/>
              </p14:nvContentPartPr>
              <p14:xfrm>
                <a:off x="8751326" y="1049194"/>
                <a:ext cx="18720" cy="35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28F174E-DA49-D51B-D818-7A178039D30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742686" y="1040194"/>
                  <a:ext cx="36360" cy="5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7CC9FD9-DF4E-6370-CE0E-83B7227E4DD9}"/>
                  </a:ext>
                </a:extLst>
              </p14:cNvPr>
              <p14:cNvContentPartPr/>
              <p14:nvPr/>
            </p14:nvContentPartPr>
            <p14:xfrm>
              <a:off x="4706726" y="270874"/>
              <a:ext cx="181800" cy="97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7CC9FD9-DF4E-6370-CE0E-83B7227E4DD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698086" y="262234"/>
                <a:ext cx="19944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40D4FAAF-02F3-9B13-A3DE-293DB1B0EECE}"/>
              </a:ext>
            </a:extLst>
          </p:cNvPr>
          <p:cNvGrpSpPr/>
          <p:nvPr/>
        </p:nvGrpSpPr>
        <p:grpSpPr>
          <a:xfrm>
            <a:off x="3682886" y="93394"/>
            <a:ext cx="2044800" cy="737280"/>
            <a:chOff x="3682886" y="93394"/>
            <a:chExt cx="2044800" cy="73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FA915C0-6BDC-68ED-C229-2F0E8C2956FA}"/>
                    </a:ext>
                  </a:extLst>
                </p14:cNvPr>
                <p14:cNvContentPartPr/>
                <p14:nvPr/>
              </p14:nvContentPartPr>
              <p14:xfrm>
                <a:off x="3682886" y="645274"/>
                <a:ext cx="859320" cy="185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FA915C0-6BDC-68ED-C229-2F0E8C2956F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673886" y="636634"/>
                  <a:ext cx="8769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D90F3E3-FB59-7D72-5205-A9C552F2ADA6}"/>
                    </a:ext>
                  </a:extLst>
                </p14:cNvPr>
                <p14:cNvContentPartPr/>
                <p14:nvPr/>
              </p14:nvContentPartPr>
              <p14:xfrm>
                <a:off x="4711406" y="620074"/>
                <a:ext cx="153720" cy="12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D90F3E3-FB59-7D72-5205-A9C552F2ADA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702766" y="611434"/>
                  <a:ext cx="1713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420D23A-7338-EC2E-769C-2E00AFEF6902}"/>
                    </a:ext>
                  </a:extLst>
                </p14:cNvPr>
                <p14:cNvContentPartPr/>
                <p14:nvPr/>
              </p14:nvContentPartPr>
              <p14:xfrm>
                <a:off x="4829126" y="547354"/>
                <a:ext cx="19440" cy="121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420D23A-7338-EC2E-769C-2E00AFEF690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820486" y="538714"/>
                  <a:ext cx="370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AD5E78A-C604-69DF-FF67-2F9F8DA6C468}"/>
                    </a:ext>
                  </a:extLst>
                </p14:cNvPr>
                <p14:cNvContentPartPr/>
                <p14:nvPr/>
              </p14:nvContentPartPr>
              <p14:xfrm>
                <a:off x="4645886" y="429274"/>
                <a:ext cx="300240" cy="284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AD5E78A-C604-69DF-FF67-2F9F8DA6C46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637246" y="420634"/>
                  <a:ext cx="3178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9C60A14-9549-29EA-76EC-F5540F1CC980}"/>
                    </a:ext>
                  </a:extLst>
                </p14:cNvPr>
                <p14:cNvContentPartPr/>
                <p14:nvPr/>
              </p14:nvContentPartPr>
              <p14:xfrm>
                <a:off x="5149886" y="452314"/>
                <a:ext cx="577800" cy="272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9C60A14-9549-29EA-76EC-F5540F1CC98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141246" y="443674"/>
                  <a:ext cx="5954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52F2F94-3AC5-D288-E95E-A809AB120537}"/>
                    </a:ext>
                  </a:extLst>
                </p14:cNvPr>
                <p14:cNvContentPartPr/>
                <p14:nvPr/>
              </p14:nvContentPartPr>
              <p14:xfrm>
                <a:off x="5047646" y="518194"/>
                <a:ext cx="161280" cy="138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52F2F94-3AC5-D288-E95E-A809AB12053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039006" y="509194"/>
                  <a:ext cx="1789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50E04B2-DDA0-B922-DE16-6532CF1B7EF2}"/>
                    </a:ext>
                  </a:extLst>
                </p14:cNvPr>
                <p14:cNvContentPartPr/>
                <p14:nvPr/>
              </p14:nvContentPartPr>
              <p14:xfrm>
                <a:off x="4773686" y="280594"/>
                <a:ext cx="81360" cy="155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50E04B2-DDA0-B922-DE16-6532CF1B7EF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764686" y="271594"/>
                  <a:ext cx="990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9D71BC3-33F2-8509-560E-ABC765668FEF}"/>
                    </a:ext>
                  </a:extLst>
                </p14:cNvPr>
                <p14:cNvContentPartPr/>
                <p14:nvPr/>
              </p14:nvContentPartPr>
              <p14:xfrm>
                <a:off x="4815446" y="298954"/>
                <a:ext cx="15120" cy="187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9D71BC3-33F2-8509-560E-ABC765668FE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06446" y="289954"/>
                  <a:ext cx="327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30F7C3A-698E-0057-7EF4-C9606BE5DB7D}"/>
                    </a:ext>
                  </a:extLst>
                </p14:cNvPr>
                <p14:cNvContentPartPr/>
                <p14:nvPr/>
              </p14:nvContentPartPr>
              <p14:xfrm>
                <a:off x="4676486" y="93394"/>
                <a:ext cx="423360" cy="1940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30F7C3A-698E-0057-7EF4-C9606BE5DB7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667846" y="84754"/>
                  <a:ext cx="4410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4FF30DB-D9E2-EE63-DE9A-F9114C0D0B35}"/>
                    </a:ext>
                  </a:extLst>
                </p14:cNvPr>
                <p14:cNvContentPartPr/>
                <p14:nvPr/>
              </p14:nvContentPartPr>
              <p14:xfrm>
                <a:off x="4871246" y="120394"/>
                <a:ext cx="17640" cy="156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4FF30DB-D9E2-EE63-DE9A-F9114C0D0B3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62246" y="111754"/>
                  <a:ext cx="352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E5B1618-98AE-E6FF-8194-32530337816C}"/>
                    </a:ext>
                  </a:extLst>
                </p14:cNvPr>
                <p14:cNvContentPartPr/>
                <p14:nvPr/>
              </p14:nvContentPartPr>
              <p14:xfrm>
                <a:off x="4910846" y="118954"/>
                <a:ext cx="60120" cy="68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E5B1618-98AE-E6FF-8194-32530337816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901846" y="110314"/>
                  <a:ext cx="777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0568AC9-7CDB-DFD7-4F86-D6423D52F0B3}"/>
                    </a:ext>
                  </a:extLst>
                </p14:cNvPr>
                <p14:cNvContentPartPr/>
                <p14:nvPr/>
              </p14:nvContentPartPr>
              <p14:xfrm>
                <a:off x="4795286" y="171514"/>
                <a:ext cx="11880" cy="96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0568AC9-7CDB-DFD7-4F86-D6423D52F0B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786286" y="162514"/>
                  <a:ext cx="295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D0B3E98-DD30-A7EA-2328-716F2824F028}"/>
                    </a:ext>
                  </a:extLst>
                </p14:cNvPr>
                <p14:cNvContentPartPr/>
                <p14:nvPr/>
              </p14:nvContentPartPr>
              <p14:xfrm>
                <a:off x="5057726" y="496234"/>
                <a:ext cx="148320" cy="66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D0B3E98-DD30-A7EA-2328-716F2824F02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48726" y="487594"/>
                  <a:ext cx="165960" cy="84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26834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32</Words>
  <Application>Microsoft Macintosh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Task1</vt:lpstr>
      <vt:lpstr>Task2</vt:lpstr>
      <vt:lpstr>Task3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Cai, Yuchen</dc:creator>
  <cp:lastModifiedBy>Cai, Yuchen</cp:lastModifiedBy>
  <cp:revision>2</cp:revision>
  <dcterms:created xsi:type="dcterms:W3CDTF">2023-06-15T04:11:04Z</dcterms:created>
  <dcterms:modified xsi:type="dcterms:W3CDTF">2023-06-16T18:10:12Z</dcterms:modified>
</cp:coreProperties>
</file>