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4719"/>
  </p:normalViewPr>
  <p:slideViewPr>
    <p:cSldViewPr snapToGrid="0">
      <p:cViewPr>
        <p:scale>
          <a:sx n="144" d="100"/>
          <a:sy n="144" d="100"/>
        </p:scale>
        <p:origin x="14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0.5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5602239" y="1049371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endCxn id="197" idx="2"/>
          </p:cNvCxnSpPr>
          <p:nvPr/>
        </p:nvCxnSpPr>
        <p:spPr>
          <a:xfrm flipH="1" flipV="1">
            <a:off x="5950251" y="1264815"/>
            <a:ext cx="4044" cy="20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5946EBD-B676-F478-F49F-FB83B4E8445C}"/>
              </a:ext>
            </a:extLst>
          </p:cNvPr>
          <p:cNvSpPr txBox="1"/>
          <p:nvPr/>
        </p:nvSpPr>
        <p:spPr>
          <a:xfrm>
            <a:off x="4713044" y="128062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distribution</a:t>
            </a:r>
            <a:r>
              <a:rPr lang="zh-CN" altLang="en-US" sz="1000" dirty="0"/>
              <a:t> </a:t>
            </a:r>
            <a:r>
              <a:rPr lang="en-US" altLang="zh-CN" sz="1000" dirty="0"/>
              <a:t>over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exception</a:t>
            </a:r>
            <a:r>
              <a:rPr lang="zh-CN" altLang="en-US" sz="1000" dirty="0"/>
              <a:t> </a:t>
            </a:r>
            <a:r>
              <a:rPr lang="en-US" altLang="zh-CN" sz="1000" dirty="0"/>
              <a:t>types</a:t>
            </a:r>
            <a:endParaRPr lang="en-US" sz="10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8190866" y="2087290"/>
            <a:ext cx="1334489" cy="553998"/>
          </a:xfrm>
          <a:prstGeom prst="wedgeRectCallout">
            <a:avLst/>
          </a:prstGeom>
          <a:solidFill>
            <a:srgbClr val="A8A8A8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369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13</cp:revision>
  <dcterms:created xsi:type="dcterms:W3CDTF">2023-06-15T04:11:04Z</dcterms:created>
  <dcterms:modified xsi:type="dcterms:W3CDTF">2023-06-19T20:05:17Z</dcterms:modified>
</cp:coreProperties>
</file>