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CAA-DE3D-0780-465A-1895D12DB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A03F-D9A7-2E2F-02A7-E5A45E65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92CD-5BBF-FE60-A7A1-7C5AD93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FB9-A399-16C1-A475-DD756BCE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B953-444F-4ED6-2CB4-A802AFC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53D-B451-8539-C02C-27A0BB3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A12BC-FF15-A296-9CD9-7F3977B2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A8C8-9076-8AC5-46F1-8E32B5C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7342-00B8-4BCA-25D2-46E21B10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AF02-879A-76E1-E95D-A7CE0711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AFAA1-4EE4-2636-FEEF-7A9B7489D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189-36C6-F49D-A7E8-7FBE05422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1D06-DF67-9D81-15B5-1D60AC27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8F0-7429-C35E-FDE4-0C1228A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234A-4887-0444-1C9D-97B3064B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0808-A1C8-2E74-0DE0-D022E77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5632-2498-86AA-95B7-D135BA69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7A-5716-BD57-FF5F-2E06E32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D796-9C4A-10E2-C87F-9D7C6DD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7840-8C6E-E906-202E-E159B41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328-D777-7C79-9557-50773C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B1A2-44EB-ACE7-F562-97028FDE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BCBB-DB54-BF40-34A5-16042E8F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22AD-9EC7-4121-155F-6CFF5C4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BA07-3268-3C28-469F-41A1BBF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158-E8A4-71F9-00CC-0C2FA17E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BF19-F62C-61E0-3993-FE4FF8D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407E-4B02-AE35-4E44-9C180038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695C-0E03-1FEF-6FEC-0AFB40C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8251-44B4-A370-FDC9-3649D5E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87A-29A7-A5E2-6E25-706E5C7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4860-237B-2354-4209-6AC63E6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98AF-BB85-2A54-FEEB-881E0DD6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CB9E3-FD3F-82C0-7A92-B3658AE2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E680-285D-DC63-CACF-5AF068AF6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72325-6F63-697C-9D00-406AF3589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69A-0061-AA3C-6BDC-D4EA1AB1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364E-BE64-3F8F-0203-7F96A699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85A2-4521-66F4-D4B4-9031885E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8CEF-FA72-8E21-935B-82A68381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1F86-5499-B670-C546-395DF46F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60980-A5F0-F30B-EB57-A64BD77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27D-C479-C1DB-0D6B-AEA8CC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75181-B63D-9E9D-A73C-3EAA658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79F57-9F72-BB09-79DF-DA0EA15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11C0-8065-E5B5-31A1-1D85A5D1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0B9-6D7C-E00B-482C-2BD86EE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71A9-2238-BBAD-5C1E-2D401872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0247-F257-E7F1-6547-93E3EDBD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30E3-2357-0FBD-8141-30C3F730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BA26-BE58-09B0-C264-1CAAF765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18EE-417D-CAFF-CF5B-5885C591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9AAF-E236-31E2-F693-FE28F12F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8D80E-70FC-A37D-DF6C-5EB4D213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E710-D710-4037-1E93-E8215DF4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AA0-33D3-C0AE-54EF-CD95649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8AF1-EE04-BAB6-D748-9F0A746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DBD-9A9C-70A6-ED02-2C1F43CD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5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2FA4A-B268-6393-D470-15BB5BA6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DEF1B-5110-9E03-DE13-F8E7B90B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057A-4C3F-DAC2-9428-33E73C639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329A-BA38-4FE8-9E62-5F36CCE25C8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A850-F61A-6AD7-598E-06D502AD0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3687C-9D4E-FBBB-1171-2DEA4D53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A2C-330D-46BD-9687-A09A0C96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F3ED-6573-3A7D-B96A-8CC99CE336A1}"/>
              </a:ext>
            </a:extLst>
          </p:cNvPr>
          <p:cNvSpPr txBox="1"/>
          <p:nvPr/>
        </p:nvSpPr>
        <p:spPr>
          <a:xfrm>
            <a:off x="26792" y="3098964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29AF0-CB1E-A63E-6D15-10289E051757}"/>
              </a:ext>
            </a:extLst>
          </p:cNvPr>
          <p:cNvSpPr txBox="1"/>
          <p:nvPr/>
        </p:nvSpPr>
        <p:spPr>
          <a:xfrm>
            <a:off x="2437882" y="3185092"/>
            <a:ext cx="81658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71A4C4-0B90-5AAB-002C-46122926075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54463" y="3128006"/>
            <a:ext cx="329864" cy="24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3D3ADD-A584-F1CD-FA89-79FAE9254036}"/>
              </a:ext>
            </a:extLst>
          </p:cNvPr>
          <p:cNvCxnSpPr>
            <a:cxnSpLocks/>
          </p:cNvCxnSpPr>
          <p:nvPr/>
        </p:nvCxnSpPr>
        <p:spPr>
          <a:xfrm>
            <a:off x="3240786" y="3401623"/>
            <a:ext cx="349579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668-1C45-5CC8-E52F-B94AD8D42D4F}"/>
              </a:ext>
            </a:extLst>
          </p:cNvPr>
          <p:cNvSpPr txBox="1"/>
          <p:nvPr/>
        </p:nvSpPr>
        <p:spPr>
          <a:xfrm>
            <a:off x="3348182" y="27751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0BEE-369A-7709-8432-D57FD28BB6D6}"/>
              </a:ext>
            </a:extLst>
          </p:cNvPr>
          <p:cNvSpPr txBox="1"/>
          <p:nvPr/>
        </p:nvSpPr>
        <p:spPr>
          <a:xfrm>
            <a:off x="3340882" y="3678065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80FB8-3C81-ABE4-114D-4CCAAF16F7FF}"/>
              </a:ext>
            </a:extLst>
          </p:cNvPr>
          <p:cNvGrpSpPr/>
          <p:nvPr/>
        </p:nvGrpSpPr>
        <p:grpSpPr>
          <a:xfrm>
            <a:off x="873103" y="2830901"/>
            <a:ext cx="1580075" cy="1375459"/>
            <a:chOff x="914408" y="2830660"/>
            <a:chExt cx="1580075" cy="13754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48AF3E-1994-85EA-D3E1-03F1772AD59F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8BA77D-B99B-6193-A153-A6E3011199E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132BFBF-733D-3844-C62F-98679EBE5904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F3C23F-4373-80B7-A96B-56EBD107C6A9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4F699D-2C66-3F4C-C464-59EAA1459DF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5CBB87-A5EE-2FBE-14BF-FC508AEF7B6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CAE0E4F-F2ED-43A6-7A66-8C2CC45841DB}"/>
                </a:ext>
              </a:extLst>
            </p:cNvPr>
            <p:cNvCxnSpPr>
              <a:stCxn id="23" idx="7"/>
              <a:endCxn id="22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AC6A85-B8DB-DAE8-1757-ED77FDDE23AB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71EA10-CF24-33D7-CC4B-B8F19F31DC30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166C1C-9E95-9D0A-8C82-91683BFA84C6}"/>
                </a:ext>
              </a:extLst>
            </p:cNvPr>
            <p:cNvCxnSpPr>
              <a:endCxn id="23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B844C3-48DE-C820-BA5B-01533B6C9853}"/>
                </a:ext>
              </a:extLst>
            </p:cNvPr>
            <p:cNvCxnSpPr>
              <a:stCxn id="23" idx="0"/>
              <a:endCxn id="19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8598D-D861-9A09-7F4B-F6B0AE090FBE}"/>
                </a:ext>
              </a:extLst>
            </p:cNvPr>
            <p:cNvCxnSpPr>
              <a:stCxn id="22" idx="2"/>
              <a:endCxn id="19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52C0DA3-C09B-D093-A48C-C764EB52776E}"/>
                </a:ext>
              </a:extLst>
            </p:cNvPr>
            <p:cNvCxnSpPr>
              <a:stCxn id="19" idx="0"/>
              <a:endCxn id="21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A19E27-FB6D-450A-3115-C61BC3CC4333}"/>
                </a:ext>
              </a:extLst>
            </p:cNvPr>
            <p:cNvCxnSpPr>
              <a:stCxn id="21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FC2D7A-71D3-8068-EF2F-0300D5AD620C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242006F9-BF05-42BF-FF49-F8C4B1BE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B9FCE4FF-FC2B-F8CC-9167-DE8102B95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41C09F79-19C5-1F6D-CBFF-F9A6C0FF0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8D03C05E-5EA2-926B-7C6E-9D224F03A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7011CEC4-EED5-8A86-96F6-FB54C937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2701DA-C852-38E5-AB6A-CC79FCE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2129274" y="3388699"/>
              <a:ext cx="3652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2C16B-9847-4BF2-76D3-50F8BC6A830C}"/>
              </a:ext>
            </a:extLst>
          </p:cNvPr>
          <p:cNvCxnSpPr>
            <a:cxnSpLocks/>
          </p:cNvCxnSpPr>
          <p:nvPr/>
        </p:nvCxnSpPr>
        <p:spPr>
          <a:xfrm>
            <a:off x="604723" y="3475823"/>
            <a:ext cx="3652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A4E241-77CE-4C37-5679-7064FEECA09C}"/>
              </a:ext>
            </a:extLst>
          </p:cNvPr>
          <p:cNvSpPr txBox="1"/>
          <p:nvPr/>
        </p:nvSpPr>
        <p:spPr>
          <a:xfrm>
            <a:off x="1395770" y="253990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3428B2-85D1-89D6-4190-11DC3B704DE6}"/>
              </a:ext>
            </a:extLst>
          </p:cNvPr>
          <p:cNvSpPr/>
          <p:nvPr/>
        </p:nvSpPr>
        <p:spPr>
          <a:xfrm>
            <a:off x="83000" y="2563750"/>
            <a:ext cx="3743401" cy="1729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87DB10-0161-FF4C-778E-28C9AF6610ED}"/>
              </a:ext>
            </a:extLst>
          </p:cNvPr>
          <p:cNvSpPr txBox="1"/>
          <p:nvPr/>
        </p:nvSpPr>
        <p:spPr>
          <a:xfrm>
            <a:off x="30633" y="2205644"/>
            <a:ext cx="380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Necessity Checker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r>
              <a:rPr lang="en-US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2679C-5E78-6BF9-9E2E-C95B000CEE98}"/>
              </a:ext>
            </a:extLst>
          </p:cNvPr>
          <p:cNvSpPr txBox="1"/>
          <p:nvPr/>
        </p:nvSpPr>
        <p:spPr>
          <a:xfrm>
            <a:off x="4432558" y="3745295"/>
            <a:ext cx="1003546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Trained R-GCN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032926-1C0A-2D1F-CCF9-DFE954FB21BE}"/>
              </a:ext>
            </a:extLst>
          </p:cNvPr>
          <p:cNvGrpSpPr/>
          <p:nvPr/>
        </p:nvGrpSpPr>
        <p:grpSpPr>
          <a:xfrm>
            <a:off x="4204189" y="2256592"/>
            <a:ext cx="1430443" cy="1129918"/>
            <a:chOff x="914408" y="2830660"/>
            <a:chExt cx="1417486" cy="13754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82A1668-3237-8962-F4DF-1290B607CD17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01644C1-14DA-0C19-3EC7-00878201D724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5540830-96EB-9AB8-169B-0F050D7FF17D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7F0ABB-181E-6FF1-52BC-DE0A51418013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589816-BAE3-C946-A00E-83806E91305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72E69DD-F668-6D1D-F95E-7964B9EF6146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082DE7-6BE1-E98D-A8EF-ACA2FF043514}"/>
                </a:ext>
              </a:extLst>
            </p:cNvPr>
            <p:cNvCxnSpPr>
              <a:stCxn id="66" idx="7"/>
              <a:endCxn id="65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55403A7-9B78-720D-DD1F-250D687A6FDB}"/>
                </a:ext>
              </a:extLst>
            </p:cNvPr>
            <p:cNvCxnSpPr>
              <a:stCxn id="63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89BDB2-DB27-A4BE-0093-4E8B8E836684}"/>
                </a:ext>
              </a:extLst>
            </p:cNvPr>
            <p:cNvCxnSpPr>
              <a:stCxn id="63" idx="6"/>
              <a:endCxn id="62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60A3FF7-B4C4-E422-A570-A8EF590E5AC4}"/>
                </a:ext>
              </a:extLst>
            </p:cNvPr>
            <p:cNvCxnSpPr>
              <a:endCxn id="66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ACC6B-7108-5AF5-125E-CD95A932731A}"/>
                </a:ext>
              </a:extLst>
            </p:cNvPr>
            <p:cNvCxnSpPr>
              <a:stCxn id="66" idx="0"/>
              <a:endCxn id="62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106DD4-4751-5B74-8A14-B4C2DF6C9408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F0D823D-EA69-AFBA-8157-FAAABF65C3D5}"/>
                </a:ext>
              </a:extLst>
            </p:cNvPr>
            <p:cNvCxnSpPr>
              <a:stCxn id="62" idx="0"/>
              <a:endCxn id="64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28C1567-E017-0D48-6D59-D7C581E9AEC0}"/>
                </a:ext>
              </a:extLst>
            </p:cNvPr>
            <p:cNvCxnSpPr>
              <a:stCxn id="64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C088558-D0E2-331D-2EE6-FA71807A09BA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E05835DD-97C1-CF52-876A-9BC8FB313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9CDB26ED-1765-99A5-FAC2-A6477A07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58" name="Text Box 2">
              <a:extLst>
                <a:ext uri="{FF2B5EF4-FFF2-40B4-BE49-F238E27FC236}">
                  <a16:creationId xmlns:a16="http://schemas.microsoft.com/office/drawing/2014/main" id="{0432139C-FA2C-7EDC-19C2-DA5203186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59" name="Text Box 2">
              <a:extLst>
                <a:ext uri="{FF2B5EF4-FFF2-40B4-BE49-F238E27FC236}">
                  <a16:creationId xmlns:a16="http://schemas.microsoft.com/office/drawing/2014/main" id="{7CF4D2EF-569D-B156-2D31-B13F19BD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60" name="Text Box 2">
              <a:extLst>
                <a:ext uri="{FF2B5EF4-FFF2-40B4-BE49-F238E27FC236}">
                  <a16:creationId xmlns:a16="http://schemas.microsoft.com/office/drawing/2014/main" id="{3DC6643E-7DE7-7F2C-23C5-B4AF56DC4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935" y="38970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A9099B3-034B-AB54-758A-833C9CBDE86B}"/>
              </a:ext>
            </a:extLst>
          </p:cNvPr>
          <p:cNvSpPr txBox="1"/>
          <p:nvPr/>
        </p:nvSpPr>
        <p:spPr>
          <a:xfrm>
            <a:off x="4651625" y="201271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E03976-8274-5EA6-BFCA-6D1386266F72}"/>
              </a:ext>
            </a:extLst>
          </p:cNvPr>
          <p:cNvSpPr txBox="1"/>
          <p:nvPr/>
        </p:nvSpPr>
        <p:spPr>
          <a:xfrm>
            <a:off x="4138518" y="3423491"/>
            <a:ext cx="15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From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XBlock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7256B3-0B69-EE5B-9E10-CF2EEE806610}"/>
              </a:ext>
            </a:extLst>
          </p:cNvPr>
          <p:cNvSpPr txBox="1"/>
          <p:nvPr/>
        </p:nvSpPr>
        <p:spPr>
          <a:xfrm>
            <a:off x="5905705" y="2731901"/>
            <a:ext cx="1498748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Explainable AI</a:t>
            </a:r>
          </a:p>
          <a:p>
            <a:pPr algn="ctr"/>
            <a:r>
              <a:rPr lang="en-US" dirty="0"/>
              <a:t>(GNN-Explainer)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53437C-3259-169D-A30A-417B91D82AE2}"/>
              </a:ext>
            </a:extLst>
          </p:cNvPr>
          <p:cNvCxnSpPr>
            <a:cxnSpLocks/>
          </p:cNvCxnSpPr>
          <p:nvPr/>
        </p:nvCxnSpPr>
        <p:spPr>
          <a:xfrm>
            <a:off x="5579836" y="2983225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0DB945-9035-36E2-D0EA-CEB559896D48}"/>
              </a:ext>
            </a:extLst>
          </p:cNvPr>
          <p:cNvGrpSpPr/>
          <p:nvPr/>
        </p:nvGrpSpPr>
        <p:grpSpPr>
          <a:xfrm>
            <a:off x="7665281" y="2864148"/>
            <a:ext cx="901993" cy="903204"/>
            <a:chOff x="7927995" y="3600627"/>
            <a:chExt cx="901993" cy="903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3CBB856-6AA8-BDB7-5F17-AD8619526C11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6D381E7-9460-3A5A-770F-D069AC6B0FE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4711136-FBA9-52F7-AC83-6F4A782CCF1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A8D5F5C-F327-1298-8FF8-74FB6E79C0CE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E6EF8C-4D7D-7CC8-1CEB-11E1BC8835DA}"/>
                </a:ext>
              </a:extLst>
            </p:cNvPr>
            <p:cNvCxnSpPr>
              <a:stCxn id="102" idx="7"/>
              <a:endCxn id="101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2DD822-60FA-FC8D-722A-4ECDDC00C991}"/>
                </a:ext>
              </a:extLst>
            </p:cNvPr>
            <p:cNvCxnSpPr>
              <a:endCxn id="102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DB442F-69E7-6748-AB0B-4FC569797046}"/>
                </a:ext>
              </a:extLst>
            </p:cNvPr>
            <p:cNvCxnSpPr>
              <a:stCxn id="102" idx="0"/>
              <a:endCxn id="98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0CAACB-8986-3424-5BDA-AE84E17405F6}"/>
                </a:ext>
              </a:extLst>
            </p:cNvPr>
            <p:cNvCxnSpPr>
              <a:stCxn id="101" idx="2"/>
              <a:endCxn id="98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2">
              <a:extLst>
                <a:ext uri="{FF2B5EF4-FFF2-40B4-BE49-F238E27FC236}">
                  <a16:creationId xmlns:a16="http://schemas.microsoft.com/office/drawing/2014/main" id="{B23110A6-A217-8FFD-AA64-7828D8E07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96" name="Text Box 2">
              <a:extLst>
                <a:ext uri="{FF2B5EF4-FFF2-40B4-BE49-F238E27FC236}">
                  <a16:creationId xmlns:a16="http://schemas.microsoft.com/office/drawing/2014/main" id="{68270E55-92BF-CCC6-4789-6EA9F99B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97" name="Text Box 2">
              <a:extLst>
                <a:ext uri="{FF2B5EF4-FFF2-40B4-BE49-F238E27FC236}">
                  <a16:creationId xmlns:a16="http://schemas.microsoft.com/office/drawing/2014/main" id="{F3976182-389F-EA1C-66BA-4DA6E5C12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713" y="4249944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A3D5E7-BAFB-D101-A358-C1019B2E1882}"/>
              </a:ext>
            </a:extLst>
          </p:cNvPr>
          <p:cNvCxnSpPr>
            <a:cxnSpLocks/>
          </p:cNvCxnSpPr>
          <p:nvPr/>
        </p:nvCxnSpPr>
        <p:spPr>
          <a:xfrm>
            <a:off x="7396721" y="3204690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FF549EE-3266-6CB7-B295-150DF4690CC8}"/>
              </a:ext>
            </a:extLst>
          </p:cNvPr>
          <p:cNvSpPr/>
          <p:nvPr/>
        </p:nvSpPr>
        <p:spPr>
          <a:xfrm>
            <a:off x="4097474" y="2015757"/>
            <a:ext cx="4539711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C35AF2-0984-1ED8-7944-F86ACD54D22B}"/>
              </a:ext>
            </a:extLst>
          </p:cNvPr>
          <p:cNvSpPr txBox="1"/>
          <p:nvPr/>
        </p:nvSpPr>
        <p:spPr>
          <a:xfrm>
            <a:off x="4342793" y="1649154"/>
            <a:ext cx="395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XState</a:t>
            </a:r>
            <a:r>
              <a:rPr lang="en-US" dirty="0"/>
              <a:t>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010914-C452-C235-3AFF-0DC78E855BB7}"/>
              </a:ext>
            </a:extLst>
          </p:cNvPr>
          <p:cNvCxnSpPr/>
          <p:nvPr/>
        </p:nvCxnSpPr>
        <p:spPr>
          <a:xfrm>
            <a:off x="3826401" y="3871015"/>
            <a:ext cx="2710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9D818AE-034E-BEAA-6249-ABB247D7B360}"/>
              </a:ext>
            </a:extLst>
          </p:cNvPr>
          <p:cNvSpPr txBox="1"/>
          <p:nvPr/>
        </p:nvSpPr>
        <p:spPr>
          <a:xfrm>
            <a:off x="9295472" y="3165806"/>
            <a:ext cx="829440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94C2EB-4AA2-385F-E6DB-ABDD53B953B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2693" y="3347548"/>
            <a:ext cx="812779" cy="2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D81DBBEB-03A8-5D92-F81E-B9A47F1D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83" y="2839994"/>
            <a:ext cx="459557" cy="10411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E1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E2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E3</a:t>
            </a:r>
            <a:endParaRPr lang="en-US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D1FD73C-AFE3-31D6-3AA2-F985D2773FFC}"/>
              </a:ext>
            </a:extLst>
          </p:cNvPr>
          <p:cNvCxnSpPr>
            <a:cxnSpLocks/>
          </p:cNvCxnSpPr>
          <p:nvPr/>
        </p:nvCxnSpPr>
        <p:spPr>
          <a:xfrm>
            <a:off x="10124912" y="3340825"/>
            <a:ext cx="485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78531B-BAF9-D0F4-D901-DB007C77A8DB}"/>
              </a:ext>
            </a:extLst>
          </p:cNvPr>
          <p:cNvSpPr/>
          <p:nvPr/>
        </p:nvSpPr>
        <p:spPr>
          <a:xfrm>
            <a:off x="9020612" y="1974103"/>
            <a:ext cx="2123064" cy="2631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7007E6-12A2-3869-1A4E-9DD26195DC43}"/>
              </a:ext>
            </a:extLst>
          </p:cNvPr>
          <p:cNvSpPr txBox="1"/>
          <p:nvPr/>
        </p:nvSpPr>
        <p:spPr>
          <a:xfrm>
            <a:off x="8567274" y="1643129"/>
            <a:ext cx="30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 Type Recommender 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XType</a:t>
            </a:r>
            <a:r>
              <a:rPr lang="en-US" dirty="0"/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2DA7CE-7BC6-57E9-63B6-3F51B121AB12}"/>
              </a:ext>
            </a:extLst>
          </p:cNvPr>
          <p:cNvSpPr txBox="1"/>
          <p:nvPr/>
        </p:nvSpPr>
        <p:spPr>
          <a:xfrm>
            <a:off x="7459950" y="2236814"/>
            <a:ext cx="105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PDG </a:t>
            </a:r>
          </a:p>
          <a:p>
            <a:pPr algn="ctr"/>
            <a:r>
              <a:rPr lang="en-US" dirty="0"/>
              <a:t>subgraph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81ADF7-26B0-F28B-2D0F-AAEF2C3FA9CD}"/>
              </a:ext>
            </a:extLst>
          </p:cNvPr>
          <p:cNvSpPr txBox="1"/>
          <p:nvPr/>
        </p:nvSpPr>
        <p:spPr>
          <a:xfrm>
            <a:off x="10020217" y="250633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Exceptions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9E59CE-ACEF-B48A-182E-5FA39A79B4C3}"/>
              </a:ext>
            </a:extLst>
          </p:cNvPr>
          <p:cNvCxnSpPr>
            <a:cxnSpLocks/>
          </p:cNvCxnSpPr>
          <p:nvPr/>
        </p:nvCxnSpPr>
        <p:spPr>
          <a:xfrm>
            <a:off x="5587993" y="3450452"/>
            <a:ext cx="336689" cy="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0" y="2523563"/>
            <a:ext cx="1141718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55216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84" y="1632729"/>
            <a:ext cx="2540000" cy="3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37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56478" y="2217368"/>
            <a:ext cx="198738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6478" y="2837888"/>
            <a:ext cx="216068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74933" y="2039115"/>
            <a:ext cx="1180668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3217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711079" cy="21744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92386"/>
            <a:ext cx="711079" cy="217448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810895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1807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41457"/>
            <a:ext cx="711200" cy="203835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>
            <a:off x="2986151" y="2217368"/>
            <a:ext cx="288782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55601" y="2219683"/>
            <a:ext cx="276574" cy="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5576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15940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540192" y="2743376"/>
            <a:ext cx="175748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 flipV="1">
            <a:off x="7111545" y="2743375"/>
            <a:ext cx="190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224681" y="1623940"/>
            <a:ext cx="1799103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08100" y="1950491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0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C666E-FB05-C24A-F3A4-7D00A095E386}"/>
              </a:ext>
            </a:extLst>
          </p:cNvPr>
          <p:cNvGrpSpPr/>
          <p:nvPr/>
        </p:nvGrpSpPr>
        <p:grpSpPr>
          <a:xfrm>
            <a:off x="414855" y="2556699"/>
            <a:ext cx="1465550" cy="1776221"/>
            <a:chOff x="199354" y="2518592"/>
            <a:chExt cx="1465550" cy="177622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737FD-0AD7-8E15-3FF7-DFC7DDCD067A}"/>
                </a:ext>
              </a:extLst>
            </p:cNvPr>
            <p:cNvGrpSpPr/>
            <p:nvPr/>
          </p:nvGrpSpPr>
          <p:grpSpPr>
            <a:xfrm>
              <a:off x="199354" y="2887734"/>
              <a:ext cx="1465550" cy="1407079"/>
              <a:chOff x="914408" y="2830659"/>
              <a:chExt cx="1465550" cy="14070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90E55-A59E-79FC-8DB1-10F8E8F3226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5DEE00-8EEC-97AF-87EF-DBAC999C1C0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19CF6E4-D502-69D7-8347-34584B8F85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9BB6B6-F89B-4D63-4ADD-150145097FC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88D2F6-D9CB-DE0C-0A48-86E43ADEE963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E74A00F-EC77-DE9E-5E0A-3D8780703CB7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9CFE1C-3603-B72E-8B7C-9E91CB8CB7DE}"/>
                  </a:ext>
                </a:extLst>
              </p:cNvPr>
              <p:cNvCxnSpPr>
                <a:stCxn id="56" idx="7"/>
                <a:endCxn id="55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758269-8F68-7E1D-F918-3E7024F285F5}"/>
                  </a:ext>
                </a:extLst>
              </p:cNvPr>
              <p:cNvCxnSpPr>
                <a:stCxn id="53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7F9FEA-B32B-A739-BC82-661AFB777D0D}"/>
                  </a:ext>
                </a:extLst>
              </p:cNvPr>
              <p:cNvCxnSpPr>
                <a:stCxn id="53" idx="6"/>
                <a:endCxn id="52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CB7BB0B-A685-8554-1046-F67F7C58EA9B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1A13AB0-344A-572B-02CC-2EDF7EC8DEB7}"/>
                  </a:ext>
                </a:extLst>
              </p:cNvPr>
              <p:cNvCxnSpPr>
                <a:stCxn id="56" idx="0"/>
                <a:endCxn id="52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14F2F9F-1638-8112-D3E8-CFA02E54D23E}"/>
                  </a:ext>
                </a:extLst>
              </p:cNvPr>
              <p:cNvCxnSpPr>
                <a:stCxn id="55" idx="2"/>
                <a:endCxn id="52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1C1C45C-5859-F493-0AA1-6CAC634939B8}"/>
                  </a:ext>
                </a:extLst>
              </p:cNvPr>
              <p:cNvCxnSpPr>
                <a:stCxn id="52" idx="0"/>
                <a:endCxn id="54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C37737-7E85-AFC3-A5B5-A2BB5ED3150B}"/>
                  </a:ext>
                </a:extLst>
              </p:cNvPr>
              <p:cNvCxnSpPr>
                <a:stCxn id="54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F9E3668-75A6-BC24-0CAC-FC06013E962A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6B4A613D-94E9-3FFF-5F46-617645A1D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59"/>
                <a:ext cx="526951" cy="399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47" name="Text Box 2">
                <a:extLst>
                  <a:ext uri="{FF2B5EF4-FFF2-40B4-BE49-F238E27FC236}">
                    <a16:creationId xmlns:a16="http://schemas.microsoft.com/office/drawing/2014/main" id="{DB3525BD-86C4-84E6-28BF-0CE3AD64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6" y="3556419"/>
                <a:ext cx="481699" cy="362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8871F475-9E50-7E4F-9100-984F595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518550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49" name="Text Box 2">
                <a:extLst>
                  <a:ext uri="{FF2B5EF4-FFF2-40B4-BE49-F238E27FC236}">
                    <a16:creationId xmlns:a16="http://schemas.microsoft.com/office/drawing/2014/main" id="{2A8B2381-EF99-00FC-550A-C40E0896D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54457" cy="340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7EB5E538-33C5-D5C8-C7C4-BDF6C0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4" y="3897060"/>
                <a:ext cx="512135" cy="3406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71DA77-F708-D9D9-AB76-9F8FC02D17FF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62D21EE-4211-92EB-21A6-3B78FC4F89A7}"/>
              </a:ext>
            </a:extLst>
          </p:cNvPr>
          <p:cNvSpPr txBox="1"/>
          <p:nvPr/>
        </p:nvSpPr>
        <p:spPr>
          <a:xfrm>
            <a:off x="2033472" y="3003343"/>
            <a:ext cx="1780574" cy="101566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Feature Vector Representation Generation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5925EC-95FF-795B-80AD-661416251775}"/>
              </a:ext>
            </a:extLst>
          </p:cNvPr>
          <p:cNvSpPr txBox="1"/>
          <p:nvPr/>
        </p:nvSpPr>
        <p:spPr>
          <a:xfrm>
            <a:off x="2298052" y="4014325"/>
            <a:ext cx="10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(Figure 6)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12192-2311-00D5-6540-B40EF419A38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698171" y="3511174"/>
            <a:ext cx="335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F9B6B-2311-3C61-094A-603FB8BDC140}"/>
              </a:ext>
            </a:extLst>
          </p:cNvPr>
          <p:cNvCxnSpPr>
            <a:cxnSpLocks/>
          </p:cNvCxnSpPr>
          <p:nvPr/>
        </p:nvCxnSpPr>
        <p:spPr>
          <a:xfrm>
            <a:off x="3805646" y="3537076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0C346C-1D28-B6DA-9CF5-FB936DD6788A}"/>
              </a:ext>
            </a:extLst>
          </p:cNvPr>
          <p:cNvGrpSpPr/>
          <p:nvPr/>
        </p:nvGrpSpPr>
        <p:grpSpPr>
          <a:xfrm>
            <a:off x="4133942" y="2529002"/>
            <a:ext cx="1478312" cy="1785733"/>
            <a:chOff x="199354" y="2518592"/>
            <a:chExt cx="1478312" cy="178573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E5E144F-580D-58FB-98D8-CD74D03C5F2F}"/>
                </a:ext>
              </a:extLst>
            </p:cNvPr>
            <p:cNvGrpSpPr/>
            <p:nvPr/>
          </p:nvGrpSpPr>
          <p:grpSpPr>
            <a:xfrm>
              <a:off x="199354" y="2887735"/>
              <a:ext cx="1478312" cy="1416590"/>
              <a:chOff x="914408" y="2830660"/>
              <a:chExt cx="1478312" cy="141659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A9E04B-8E13-76E7-0FDB-C2391778E0DD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3834A78-F552-CF80-64F3-3F259FE98636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AD0158B-3CFE-ED71-D279-12F1CBCA09A6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2383A-EF67-7FC4-28A4-A469BBC670FE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2BCE090-D6E1-93E3-F88D-A721F2E3A621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D447E1-E6B6-ED80-FC3A-FFC54BE78B61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CD2540A-DD5D-2BF0-865E-90934DEEA2D8}"/>
                  </a:ext>
                </a:extLst>
              </p:cNvPr>
              <p:cNvCxnSpPr>
                <a:stCxn id="114" idx="7"/>
                <a:endCxn id="113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8739A30-E10D-7985-6673-2AA933B9E821}"/>
                  </a:ext>
                </a:extLst>
              </p:cNvPr>
              <p:cNvCxnSpPr>
                <a:stCxn id="111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C75196E-9FDD-E2C0-8E60-F4BBE72505B9}"/>
                  </a:ext>
                </a:extLst>
              </p:cNvPr>
              <p:cNvCxnSpPr>
                <a:stCxn id="111" idx="6"/>
                <a:endCxn id="110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DCC08C9-51CC-F109-0240-8BB53B557A3D}"/>
                  </a:ext>
                </a:extLst>
              </p:cNvPr>
              <p:cNvCxnSpPr>
                <a:endCxn id="114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2DDB3FA-E6A2-1D36-8445-7F02FBDEA333}"/>
                  </a:ext>
                </a:extLst>
              </p:cNvPr>
              <p:cNvCxnSpPr>
                <a:stCxn id="114" idx="0"/>
                <a:endCxn id="110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B415F8F5-E0EB-6115-8F22-4C29CDFE122C}"/>
                  </a:ext>
                </a:extLst>
              </p:cNvPr>
              <p:cNvCxnSpPr>
                <a:stCxn id="113" idx="2"/>
                <a:endCxn id="110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8954544-DFF0-F2A0-2FC6-D64642C7234E}"/>
                  </a:ext>
                </a:extLst>
              </p:cNvPr>
              <p:cNvCxnSpPr>
                <a:stCxn id="110" idx="0"/>
                <a:endCxn id="112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D632EA4-6D58-CBE6-0ABF-962270A0C125}"/>
                  </a:ext>
                </a:extLst>
              </p:cNvPr>
              <p:cNvCxnSpPr>
                <a:stCxn id="112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1E9A9EF-EB06-1FDB-B540-F227C1C4A71A}"/>
                  </a:ext>
                </a:extLst>
              </p:cNvPr>
              <p:cNvCxnSpPr>
                <a:endCxn id="111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08E59D70-5953-37F0-AFF2-589F71290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1141" y="2830660"/>
                <a:ext cx="526951" cy="369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EAA5256A-F6E2-2000-7446-32503007B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9757" y="3556418"/>
                <a:ext cx="466408" cy="3730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4F1328EE-DE13-0B18-4FA5-81AEFF81E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88544" cy="289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08" name="Text Box 2">
                <a:extLst>
                  <a:ext uri="{FF2B5EF4-FFF2-40B4-BE49-F238E27FC236}">
                    <a16:creationId xmlns:a16="http://schemas.microsoft.com/office/drawing/2014/main" id="{3C1238CC-2975-B17D-437E-1B765AF96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01" y="3553095"/>
                <a:ext cx="467219" cy="368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09" name="Text Box 2">
                <a:extLst>
                  <a:ext uri="{FF2B5EF4-FFF2-40B4-BE49-F238E27FC236}">
                    <a16:creationId xmlns:a16="http://schemas.microsoft.com/office/drawing/2014/main" id="{AA9E8EC4-BCBB-1BCF-2AF3-1053727BA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935" y="3897060"/>
                <a:ext cx="485180" cy="350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B316D-7683-D961-BE34-BA7B4F854F71}"/>
                </a:ext>
              </a:extLst>
            </p:cNvPr>
            <p:cNvSpPr txBox="1"/>
            <p:nvPr/>
          </p:nvSpPr>
          <p:spPr>
            <a:xfrm>
              <a:off x="572601" y="251859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PDG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595FF85-02B9-918E-E94E-89A43961E9D6}"/>
              </a:ext>
            </a:extLst>
          </p:cNvPr>
          <p:cNvSpPr txBox="1"/>
          <p:nvPr/>
        </p:nvSpPr>
        <p:spPr>
          <a:xfrm>
            <a:off x="5773687" y="3328913"/>
            <a:ext cx="1014916" cy="40011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75B16D9-CBF9-6733-E9E1-947055672AEC}"/>
              </a:ext>
            </a:extLst>
          </p:cNvPr>
          <p:cNvSpPr/>
          <p:nvPr/>
        </p:nvSpPr>
        <p:spPr>
          <a:xfrm>
            <a:off x="7149395" y="2663202"/>
            <a:ext cx="200660" cy="1663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2C9C2C8-A27C-6A5B-8C0E-F0D2345ABB6D}"/>
              </a:ext>
            </a:extLst>
          </p:cNvPr>
          <p:cNvSpPr/>
          <p:nvPr/>
        </p:nvSpPr>
        <p:spPr>
          <a:xfrm>
            <a:off x="7700631" y="2663202"/>
            <a:ext cx="200660" cy="1663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366FB-2132-8DB0-BA1B-97AA4653F482}"/>
              </a:ext>
            </a:extLst>
          </p:cNvPr>
          <p:cNvCxnSpPr>
            <a:cxnSpLocks/>
          </p:cNvCxnSpPr>
          <p:nvPr/>
        </p:nvCxnSpPr>
        <p:spPr>
          <a:xfrm>
            <a:off x="5507081" y="3525633"/>
            <a:ext cx="283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8A9CFEE-522C-73A9-6283-B760EE5FE42D}"/>
              </a:ext>
            </a:extLst>
          </p:cNvPr>
          <p:cNvCxnSpPr>
            <a:cxnSpLocks/>
          </p:cNvCxnSpPr>
          <p:nvPr/>
        </p:nvCxnSpPr>
        <p:spPr>
          <a:xfrm>
            <a:off x="6787196" y="351504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83A06F-CFDF-8BF8-8016-8BCA8F795335}"/>
              </a:ext>
            </a:extLst>
          </p:cNvPr>
          <p:cNvCxnSpPr>
            <a:cxnSpLocks/>
          </p:cNvCxnSpPr>
          <p:nvPr/>
        </p:nvCxnSpPr>
        <p:spPr>
          <a:xfrm>
            <a:off x="7350055" y="3516224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4D8E01-03CD-556A-EECF-DF05AD0D608B}"/>
              </a:ext>
            </a:extLst>
          </p:cNvPr>
          <p:cNvCxnSpPr>
            <a:cxnSpLocks/>
          </p:cNvCxnSpPr>
          <p:nvPr/>
        </p:nvCxnSpPr>
        <p:spPr>
          <a:xfrm>
            <a:off x="7885970" y="3515061"/>
            <a:ext cx="362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 Box 2">
            <a:extLst>
              <a:ext uri="{FF2B5EF4-FFF2-40B4-BE49-F238E27FC236}">
                <a16:creationId xmlns:a16="http://schemas.microsoft.com/office/drawing/2014/main" id="{8C01EEDF-DBC4-7DD9-AD39-95B7631D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558" y="2370776"/>
            <a:ext cx="1299113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30" name="Text Box 2">
            <a:extLst>
              <a:ext uri="{FF2B5EF4-FFF2-40B4-BE49-F238E27FC236}">
                <a16:creationId xmlns:a16="http://schemas.microsoft.com/office/drawing/2014/main" id="{4A5AD6F7-A2C2-3DE3-08A5-0B642E3D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25" y="2381910"/>
            <a:ext cx="1168471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Classifier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036CB4-CE37-1F65-37CE-20E4A5FF73D6}"/>
              </a:ext>
            </a:extLst>
          </p:cNvPr>
          <p:cNvSpPr txBox="1"/>
          <p:nvPr/>
        </p:nvSpPr>
        <p:spPr>
          <a:xfrm>
            <a:off x="7951075" y="3161886"/>
            <a:ext cx="74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Yes</a:t>
            </a:r>
          </a:p>
          <a:p>
            <a:pPr algn="ctr"/>
            <a:r>
              <a:rPr lang="en-US" sz="2000" dirty="0"/>
              <a:t>No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56DC1A6-80EB-C0CA-7B7B-951C47BA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367" y="3146229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72E46C7-8831-AEF8-1C4E-7A6A3A11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564" y="3252978"/>
            <a:ext cx="406392" cy="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104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916F00B-934B-6E65-E4EC-2EE9EB3B08ED}"/>
              </a:ext>
            </a:extLst>
          </p:cNvPr>
          <p:cNvGrpSpPr/>
          <p:nvPr/>
        </p:nvGrpSpPr>
        <p:grpSpPr>
          <a:xfrm>
            <a:off x="295634" y="997865"/>
            <a:ext cx="1739383" cy="1795923"/>
            <a:chOff x="88842" y="2518592"/>
            <a:chExt cx="1739383" cy="179592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0195A-35C6-D027-AA48-2F5C613A7C56}"/>
                </a:ext>
              </a:extLst>
            </p:cNvPr>
            <p:cNvGrpSpPr/>
            <p:nvPr/>
          </p:nvGrpSpPr>
          <p:grpSpPr>
            <a:xfrm>
              <a:off x="88842" y="2887735"/>
              <a:ext cx="1739383" cy="1426780"/>
              <a:chOff x="803896" y="2830660"/>
              <a:chExt cx="1739383" cy="14267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6249AB4-D585-A540-D04B-DF7AF8639011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86F980F-B277-25D8-B731-8554F8110B7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7AE0154-9806-C147-BA06-B24DFEDD39FA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161531B-0224-9D28-1425-C7AA514475E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740F289-D827-FD93-AF1C-285D735C1F10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DFCB81-880D-B327-F11C-E406FE73E1E2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D696F95-D579-E7FC-3251-E37EE6D7B8D5}"/>
                  </a:ext>
                </a:extLst>
              </p:cNvPr>
              <p:cNvCxnSpPr>
                <a:stCxn id="110" idx="7"/>
                <a:endCxn id="109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F34DF-0330-87C7-1501-F6EE3C7D6CD9}"/>
                  </a:ext>
                </a:extLst>
              </p:cNvPr>
              <p:cNvCxnSpPr>
                <a:stCxn id="107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296B425-3043-65F4-FBC3-E3C32099C83C}"/>
                  </a:ext>
                </a:extLst>
              </p:cNvPr>
              <p:cNvCxnSpPr>
                <a:stCxn id="107" idx="6"/>
                <a:endCxn id="106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774DA2-C748-17FD-0FBE-22597FBB34C8}"/>
                  </a:ext>
                </a:extLst>
              </p:cNvPr>
              <p:cNvCxnSpPr>
                <a:endCxn id="110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030A03-A76F-D6D1-C5D1-098772CF2BD5}"/>
                  </a:ext>
                </a:extLst>
              </p:cNvPr>
              <p:cNvCxnSpPr>
                <a:stCxn id="110" idx="0"/>
                <a:endCxn id="106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A920D4D0-7DC3-3586-4C75-0DFB4F249C3C}"/>
                  </a:ext>
                </a:extLst>
              </p:cNvPr>
              <p:cNvCxnSpPr>
                <a:stCxn id="109" idx="2"/>
                <a:endCxn id="106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DD5EFBD1-3F4D-7B4C-79E1-06768CDBD193}"/>
                  </a:ext>
                </a:extLst>
              </p:cNvPr>
              <p:cNvCxnSpPr>
                <a:stCxn id="106" idx="0"/>
                <a:endCxn id="108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58516AC-02DC-B550-74BB-7D1AEE830DFA}"/>
                  </a:ext>
                </a:extLst>
              </p:cNvPr>
              <p:cNvCxnSpPr>
                <a:stCxn id="108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E9B0518-CDB9-33BA-1598-E7261D960673}"/>
                  </a:ext>
                </a:extLst>
              </p:cNvPr>
              <p:cNvCxnSpPr>
                <a:endCxn id="107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3ED8CF15-A01F-393D-FB3B-480D37EBC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0E0F1A71-9D3B-D3BB-0B23-BE09D8599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896" y="33661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83530B6E-945A-18B8-05E5-78378E983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8EC0CF51-AFE3-41C7-63B1-E32E5407A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887" y="321112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D0C4EC43-CE57-CAD9-BE4B-A16BF4FF49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313" y="3976078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50C751-EE4C-90C4-7EB4-676C21272B32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794410-4F78-54BE-C1D0-FE5234C74CA7}"/>
              </a:ext>
            </a:extLst>
          </p:cNvPr>
          <p:cNvGrpSpPr/>
          <p:nvPr/>
        </p:nvGrpSpPr>
        <p:grpSpPr>
          <a:xfrm>
            <a:off x="434163" y="3179219"/>
            <a:ext cx="1674068" cy="1762062"/>
            <a:chOff x="150036" y="2518592"/>
            <a:chExt cx="1674068" cy="176206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A2CC7AC-D91B-5589-26AE-78A8AAA21247}"/>
                </a:ext>
              </a:extLst>
            </p:cNvPr>
            <p:cNvGrpSpPr/>
            <p:nvPr/>
          </p:nvGrpSpPr>
          <p:grpSpPr>
            <a:xfrm>
              <a:off x="150036" y="2887735"/>
              <a:ext cx="1674068" cy="1392919"/>
              <a:chOff x="865090" y="2830660"/>
              <a:chExt cx="1674068" cy="139291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6D2701-5D4C-0C8F-929F-B4F0DC504EF0}"/>
                  </a:ext>
                </a:extLst>
              </p:cNvPr>
              <p:cNvGrpSpPr/>
              <p:nvPr/>
            </p:nvGrpSpPr>
            <p:grpSpPr>
              <a:xfrm>
                <a:off x="1151945" y="2966663"/>
                <a:ext cx="1023821" cy="1021105"/>
                <a:chOff x="-63500" y="50800"/>
                <a:chExt cx="1003300" cy="1074111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FDEC4F-6D1D-D896-5CB6-337D328E2AD9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E278CDB-6EA2-D7FE-098F-AD0941462868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C52887A-B443-1418-266D-7849B58748D6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D4B78E7-4DCE-7114-6495-4E855C453BD2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F96E8F7-AF2A-18D8-3AE8-34D737FC0A6B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38C9C33-3651-2AE9-997C-00CB39BD08D7}"/>
                  </a:ext>
                </a:extLst>
              </p:cNvPr>
              <p:cNvCxnSpPr>
                <a:stCxn id="133" idx="7"/>
                <a:endCxn id="132" idx="3"/>
              </p:cNvCxnSpPr>
              <p:nvPr/>
            </p:nvCxnSpPr>
            <p:spPr>
              <a:xfrm flipV="1">
                <a:off x="1679174" y="3524720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6B8C63FC-ACA4-60F3-E531-E215633E8839}"/>
                  </a:ext>
                </a:extLst>
              </p:cNvPr>
              <p:cNvCxnSpPr>
                <a:stCxn id="130" idx="4"/>
              </p:cNvCxnSpPr>
              <p:nvPr/>
            </p:nvCxnSpPr>
            <p:spPr>
              <a:xfrm flipH="1">
                <a:off x="1067707" y="3589254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20FCE51-7B2A-906E-4D93-EF8AEFB0748D}"/>
                  </a:ext>
                </a:extLst>
              </p:cNvPr>
              <p:cNvCxnSpPr>
                <a:stCxn id="130" idx="6"/>
                <a:endCxn id="129" idx="2"/>
              </p:cNvCxnSpPr>
              <p:nvPr/>
            </p:nvCxnSpPr>
            <p:spPr>
              <a:xfrm flipV="1">
                <a:off x="1268583" y="3437729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439EE6C-1064-C795-AAF9-F60FC577F65A}"/>
                  </a:ext>
                </a:extLst>
              </p:cNvPr>
              <p:cNvCxnSpPr>
                <a:endCxn id="133" idx="3"/>
              </p:cNvCxnSpPr>
              <p:nvPr/>
            </p:nvCxnSpPr>
            <p:spPr>
              <a:xfrm flipV="1">
                <a:off x="1438071" y="3971246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B7B8353-2D6F-92B8-46DC-98156FA7604D}"/>
                  </a:ext>
                </a:extLst>
              </p:cNvPr>
              <p:cNvCxnSpPr>
                <a:stCxn id="133" idx="0"/>
                <a:endCxn id="129" idx="4"/>
              </p:cNvCxnSpPr>
              <p:nvPr/>
            </p:nvCxnSpPr>
            <p:spPr>
              <a:xfrm flipV="1">
                <a:off x="1637936" y="3492489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BBB4F0-7C95-7E4C-B2AE-F587A1260C23}"/>
                  </a:ext>
                </a:extLst>
              </p:cNvPr>
              <p:cNvCxnSpPr>
                <a:stCxn id="132" idx="2"/>
                <a:endCxn id="129" idx="6"/>
              </p:cNvCxnSpPr>
              <p:nvPr/>
            </p:nvCxnSpPr>
            <p:spPr>
              <a:xfrm flipH="1" flipV="1">
                <a:off x="1709215" y="3437729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9820BD7-5A9F-568C-642F-172843C17E49}"/>
                  </a:ext>
                </a:extLst>
              </p:cNvPr>
              <p:cNvCxnSpPr>
                <a:stCxn id="129" idx="0"/>
                <a:endCxn id="131" idx="4"/>
              </p:cNvCxnSpPr>
              <p:nvPr/>
            </p:nvCxnSpPr>
            <p:spPr>
              <a:xfrm flipV="1">
                <a:off x="1650896" y="3076161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EB75AB2-A75E-0058-710E-114E6F557555}"/>
                  </a:ext>
                </a:extLst>
              </p:cNvPr>
              <p:cNvCxnSpPr>
                <a:stCxn id="131" idx="6"/>
              </p:cNvCxnSpPr>
              <p:nvPr/>
            </p:nvCxnSpPr>
            <p:spPr>
              <a:xfrm flipV="1">
                <a:off x="1748093" y="2882501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449F9F5-BD8E-4F44-8D34-A21A5FBA3397}"/>
                  </a:ext>
                </a:extLst>
              </p:cNvPr>
              <p:cNvCxnSpPr>
                <a:endCxn id="130" idx="1"/>
              </p:cNvCxnSpPr>
              <p:nvPr/>
            </p:nvCxnSpPr>
            <p:spPr>
              <a:xfrm>
                <a:off x="914408" y="3317395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2">
                <a:extLst>
                  <a:ext uri="{FF2B5EF4-FFF2-40B4-BE49-F238E27FC236}">
                    <a16:creationId xmlns:a16="http://schemas.microsoft.com/office/drawing/2014/main" id="{997EA2AD-53D3-51A2-531F-125D156EF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1700" y="283066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25" name="Text Box 2">
                <a:extLst>
                  <a:ext uri="{FF2B5EF4-FFF2-40B4-BE49-F238E27FC236}">
                    <a16:creationId xmlns:a16="http://schemas.microsoft.com/office/drawing/2014/main" id="{6958401A-B5E5-788C-D710-3E61127EF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090" y="343253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26" name="Text Box 2">
                <a:extLst>
                  <a:ext uri="{FF2B5EF4-FFF2-40B4-BE49-F238E27FC236}">
                    <a16:creationId xmlns:a16="http://schemas.microsoft.com/office/drawing/2014/main" id="{D621D1DC-6BBD-F89B-5898-C4D2BAF09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174" y="310664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</a:p>
            </p:txBody>
          </p:sp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27F2440C-327A-9DB7-696E-E709E557B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2766" y="319863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</a:p>
            </p:txBody>
          </p:sp>
          <p:sp>
            <p:nvSpPr>
              <p:cNvPr id="128" name="Text Box 2">
                <a:extLst>
                  <a:ext uri="{FF2B5EF4-FFF2-40B4-BE49-F238E27FC236}">
                    <a16:creationId xmlns:a16="http://schemas.microsoft.com/office/drawing/2014/main" id="{D1D90AF2-96F6-EED1-C090-E53EA622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896" y="39422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82FE56-39B2-9B25-36F6-0D3BFC7AAA0A}"/>
                </a:ext>
              </a:extLst>
            </p:cNvPr>
            <p:cNvSpPr txBox="1"/>
            <p:nvPr/>
          </p:nvSpPr>
          <p:spPr>
            <a:xfrm>
              <a:off x="639927" y="2518592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PDG</a:t>
              </a:r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7F65D6E-3AC4-F715-4600-749ABF27B5DD}"/>
              </a:ext>
            </a:extLst>
          </p:cNvPr>
          <p:cNvSpPr/>
          <p:nvPr/>
        </p:nvSpPr>
        <p:spPr>
          <a:xfrm>
            <a:off x="1165098" y="2135050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C14A4DF-BF18-82F1-49C0-B13066D41E01}"/>
              </a:ext>
            </a:extLst>
          </p:cNvPr>
          <p:cNvSpPr/>
          <p:nvPr/>
        </p:nvSpPr>
        <p:spPr>
          <a:xfrm>
            <a:off x="760320" y="1924287"/>
            <a:ext cx="290210" cy="18951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ADF2721-BC27-9AA8-92E2-CA94E4BB11A1}"/>
              </a:ext>
            </a:extLst>
          </p:cNvPr>
          <p:cNvSpPr/>
          <p:nvPr/>
        </p:nvSpPr>
        <p:spPr>
          <a:xfrm>
            <a:off x="367187" y="2185137"/>
            <a:ext cx="412206" cy="26257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26B5780-D5C7-807A-091A-BA2C74C63066}"/>
              </a:ext>
            </a:extLst>
          </p:cNvPr>
          <p:cNvGrpSpPr/>
          <p:nvPr/>
        </p:nvGrpSpPr>
        <p:grpSpPr>
          <a:xfrm>
            <a:off x="1800732" y="4255294"/>
            <a:ext cx="226696" cy="610872"/>
            <a:chOff x="-35554" y="0"/>
            <a:chExt cx="226956" cy="61146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E63ABB-BAB3-F1ED-28D5-13AA45780155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A180E22-1EDA-D7BE-E65D-A0301A91E6C0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6B93A-79EC-EC1E-8C15-270961B908EF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E969AA1-62B6-0EFF-A79F-57A522E118C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5BC3670E-BE17-BAA0-A34E-08D9FDC20BB1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01705772-133B-3F19-6053-FB330EE06955}"/>
                </a:ext>
              </a:extLst>
            </p:cNvPr>
            <p:cNvSpPr/>
            <p:nvPr/>
          </p:nvSpPr>
          <p:spPr>
            <a:xfrm>
              <a:off x="-35554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8682A55-B42A-990B-EBD9-4A9D2973681F}"/>
              </a:ext>
            </a:extLst>
          </p:cNvPr>
          <p:cNvGrpSpPr/>
          <p:nvPr/>
        </p:nvGrpSpPr>
        <p:grpSpPr>
          <a:xfrm>
            <a:off x="236755" y="4030352"/>
            <a:ext cx="227331" cy="610872"/>
            <a:chOff x="-37190" y="0"/>
            <a:chExt cx="228592" cy="61146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9ECB9D-6CA9-157D-E941-5D279C96C62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9FDB00E-A67F-0ED6-1F5E-E6E955EE52A1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66917A-15CA-860C-CF9D-7ECCAEB7F8E4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05C66D-2755-0B39-7A85-41E392869395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B1006BE-D3FA-0FBE-AFA5-25A8A4A5C9DD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BF9DAAB-A057-D924-B18F-41FDDCAC4924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FDC0455-4BF1-2EB3-8730-78D7C0844B51}"/>
              </a:ext>
            </a:extLst>
          </p:cNvPr>
          <p:cNvGrpSpPr/>
          <p:nvPr/>
        </p:nvGrpSpPr>
        <p:grpSpPr>
          <a:xfrm>
            <a:off x="1440183" y="4595438"/>
            <a:ext cx="227331" cy="610872"/>
            <a:chOff x="-37190" y="0"/>
            <a:chExt cx="228592" cy="61146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58AB7A3-A5DE-731E-7892-2A3774060E09}"/>
                </a:ext>
              </a:extLst>
            </p:cNvPr>
            <p:cNvSpPr/>
            <p:nvPr/>
          </p:nvSpPr>
          <p:spPr>
            <a:xfrm>
              <a:off x="0" y="0"/>
              <a:ext cx="161925" cy="142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11B5C7A-7357-BC58-B802-953A83E16422}"/>
                </a:ext>
              </a:extLst>
            </p:cNvPr>
            <p:cNvSpPr/>
            <p:nvPr/>
          </p:nvSpPr>
          <p:spPr>
            <a:xfrm>
              <a:off x="0" y="147112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B72BF8B-CE62-07F2-2EBE-B6F067E13DDD}"/>
                </a:ext>
              </a:extLst>
            </p:cNvPr>
            <p:cNvSpPr/>
            <p:nvPr/>
          </p:nvSpPr>
          <p:spPr>
            <a:xfrm>
              <a:off x="0" y="294224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3266304-620E-2069-E632-43E867AD9E93}"/>
                </a:ext>
              </a:extLst>
            </p:cNvPr>
            <p:cNvSpPr/>
            <p:nvPr/>
          </p:nvSpPr>
          <p:spPr>
            <a:xfrm>
              <a:off x="0" y="435566"/>
              <a:ext cx="162189" cy="14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FA147CEA-500C-3BD4-E016-2065CF86841E}"/>
                </a:ext>
              </a:extLst>
            </p:cNvPr>
            <p:cNvSpPr/>
            <p:nvPr/>
          </p:nvSpPr>
          <p:spPr>
            <a:xfrm>
              <a:off x="-35554" y="400952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A9EB4520-B83C-E585-2DE7-B36034877AC6}"/>
                </a:ext>
              </a:extLst>
            </p:cNvPr>
            <p:cNvSpPr/>
            <p:nvPr/>
          </p:nvSpPr>
          <p:spPr>
            <a:xfrm>
              <a:off x="-37190" y="114071"/>
              <a:ext cx="226956" cy="2105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8" name="Text Box 2">
            <a:extLst>
              <a:ext uri="{FF2B5EF4-FFF2-40B4-BE49-F238E27FC236}">
                <a16:creationId xmlns:a16="http://schemas.microsoft.com/office/drawing/2014/main" id="{176D90BD-65DD-B27D-F91F-EF20D488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21" y="2286699"/>
            <a:ext cx="77465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Masks</a:t>
            </a:r>
          </a:p>
        </p:txBody>
      </p:sp>
      <p:sp>
        <p:nvSpPr>
          <p:cNvPr id="159" name="Text Box 2">
            <a:extLst>
              <a:ext uri="{FF2B5EF4-FFF2-40B4-BE49-F238E27FC236}">
                <a16:creationId xmlns:a16="http://schemas.microsoft.com/office/drawing/2014/main" id="{96436903-1C0C-FEA1-C9B9-CF9F1AA7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894" y="3403825"/>
            <a:ext cx="917189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Masks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4C6148-1830-CBC7-5877-F54C17308418}"/>
              </a:ext>
            </a:extLst>
          </p:cNvPr>
          <p:cNvSpPr txBox="1"/>
          <p:nvPr/>
        </p:nvSpPr>
        <p:spPr>
          <a:xfrm>
            <a:off x="2493611" y="1723462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2BAF2-6BD1-441E-8F4C-1ECF9D94B94C}"/>
              </a:ext>
            </a:extLst>
          </p:cNvPr>
          <p:cNvSpPr txBox="1"/>
          <p:nvPr/>
        </p:nvSpPr>
        <p:spPr>
          <a:xfrm>
            <a:off x="2493611" y="3824343"/>
            <a:ext cx="1111738" cy="70788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R-GCN</a:t>
            </a:r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XBlock</a:t>
            </a:r>
            <a:r>
              <a:rPr lang="en-US" sz="2000" dirty="0"/>
              <a:t>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B1D749-B2E4-3AAD-1277-F7E157A0D5D6}"/>
              </a:ext>
            </a:extLst>
          </p:cNvPr>
          <p:cNvSpPr txBox="1"/>
          <p:nvPr/>
        </p:nvSpPr>
        <p:spPr>
          <a:xfrm>
            <a:off x="2474430" y="235963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D0C58B-6894-C36F-FA0E-D5A5ED65F609}"/>
              </a:ext>
            </a:extLst>
          </p:cNvPr>
          <p:cNvSpPr txBox="1"/>
          <p:nvPr/>
        </p:nvSpPr>
        <p:spPr>
          <a:xfrm>
            <a:off x="2474430" y="4498897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Figure 7</a:t>
            </a:r>
            <a:r>
              <a:rPr lang="en-US" dirty="0"/>
              <a:t>)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6EA09D0-FA51-87FF-4A86-C3BD365B8588}"/>
              </a:ext>
            </a:extLst>
          </p:cNvPr>
          <p:cNvSpPr/>
          <p:nvPr/>
        </p:nvSpPr>
        <p:spPr>
          <a:xfrm>
            <a:off x="4063943" y="14259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3BF299-7468-78D2-52BF-7B54FB20E007}"/>
              </a:ext>
            </a:extLst>
          </p:cNvPr>
          <p:cNvSpPr/>
          <p:nvPr/>
        </p:nvSpPr>
        <p:spPr>
          <a:xfrm>
            <a:off x="4063943" y="227581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BEF711F-DCFF-BB27-4AA2-08073FF47953}"/>
              </a:ext>
            </a:extLst>
          </p:cNvPr>
          <p:cNvCxnSpPr>
            <a:stCxn id="160" idx="3"/>
            <a:endCxn id="166" idx="1"/>
          </p:cNvCxnSpPr>
          <p:nvPr/>
        </p:nvCxnSpPr>
        <p:spPr>
          <a:xfrm flipV="1">
            <a:off x="3605349" y="1622361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389DD28-8A32-DED9-D878-C49142BB43B9}"/>
              </a:ext>
            </a:extLst>
          </p:cNvPr>
          <p:cNvCxnSpPr>
            <a:stCxn id="160" idx="3"/>
            <a:endCxn id="168" idx="1"/>
          </p:cNvCxnSpPr>
          <p:nvPr/>
        </p:nvCxnSpPr>
        <p:spPr>
          <a:xfrm>
            <a:off x="3605349" y="2077405"/>
            <a:ext cx="458594" cy="394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3E3F49F-238E-7D12-D7DB-63FA4A2B049A}"/>
              </a:ext>
            </a:extLst>
          </p:cNvPr>
          <p:cNvSpPr/>
          <p:nvPr/>
        </p:nvSpPr>
        <p:spPr>
          <a:xfrm>
            <a:off x="4063943" y="3531578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B769FDA-96E5-D774-04DD-E24E233B966A}"/>
              </a:ext>
            </a:extLst>
          </p:cNvPr>
          <p:cNvSpPr/>
          <p:nvPr/>
        </p:nvSpPr>
        <p:spPr>
          <a:xfrm>
            <a:off x="4071532" y="4383163"/>
            <a:ext cx="1534396" cy="39279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(Try-catch)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A7A7D6-BF6D-99BB-E80D-7CB97C2CA5FE}"/>
              </a:ext>
            </a:extLst>
          </p:cNvPr>
          <p:cNvCxnSpPr>
            <a:endCxn id="173" idx="1"/>
          </p:cNvCxnSpPr>
          <p:nvPr/>
        </p:nvCxnSpPr>
        <p:spPr>
          <a:xfrm flipV="1">
            <a:off x="3605349" y="3727976"/>
            <a:ext cx="458594" cy="45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05B5B0FD-8B72-986C-D63F-C50F5649BBA1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3605349" y="4178286"/>
            <a:ext cx="466183" cy="4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E887ACF-BE9B-BBE2-FA1F-D49A3015DB14}"/>
              </a:ext>
            </a:extLst>
          </p:cNvPr>
          <p:cNvCxnSpPr>
            <a:stCxn id="166" idx="3"/>
          </p:cNvCxnSpPr>
          <p:nvPr/>
        </p:nvCxnSpPr>
        <p:spPr>
          <a:xfrm>
            <a:off x="5598339" y="1622361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 Box 2">
            <a:extLst>
              <a:ext uri="{FF2B5EF4-FFF2-40B4-BE49-F238E27FC236}">
                <a16:creationId xmlns:a16="http://schemas.microsoft.com/office/drawing/2014/main" id="{CE56D168-AB8C-4B1C-B9E9-77856297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1307031"/>
            <a:ext cx="1071733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C688167-59C6-8B2F-F0BE-8D0CF5D5DCC3}"/>
              </a:ext>
            </a:extLst>
          </p:cNvPr>
          <p:cNvCxnSpPr/>
          <p:nvPr/>
        </p:nvCxnSpPr>
        <p:spPr>
          <a:xfrm>
            <a:off x="5598339" y="2474988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 Box 2">
            <a:extLst>
              <a:ext uri="{FF2B5EF4-FFF2-40B4-BE49-F238E27FC236}">
                <a16:creationId xmlns:a16="http://schemas.microsoft.com/office/drawing/2014/main" id="{812F3C9B-5DD1-F9C7-F8E0-EA0CF76A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341" y="2159658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5BA197D-1C5B-E051-5207-71B06076A638}"/>
              </a:ext>
            </a:extLst>
          </p:cNvPr>
          <p:cNvCxnSpPr/>
          <p:nvPr/>
        </p:nvCxnSpPr>
        <p:spPr>
          <a:xfrm>
            <a:off x="5592341" y="3706009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 Box 2">
            <a:extLst>
              <a:ext uri="{FF2B5EF4-FFF2-40B4-BE49-F238E27FC236}">
                <a16:creationId xmlns:a16="http://schemas.microsoft.com/office/drawing/2014/main" id="{5DB62EA5-363B-56B4-D11A-D4151D0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343" y="3390679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Exclusion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C00D49F-2366-C562-5359-B00E7920374A}"/>
              </a:ext>
            </a:extLst>
          </p:cNvPr>
          <p:cNvCxnSpPr/>
          <p:nvPr/>
        </p:nvCxnSpPr>
        <p:spPr>
          <a:xfrm>
            <a:off x="5599930" y="4560366"/>
            <a:ext cx="32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 Box 2">
            <a:extLst>
              <a:ext uri="{FF2B5EF4-FFF2-40B4-BE49-F238E27FC236}">
                <a16:creationId xmlns:a16="http://schemas.microsoft.com/office/drawing/2014/main" id="{5796B885-02A2-E94D-C8EE-C287EAC0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32" y="4245036"/>
            <a:ext cx="1077731" cy="6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Inclusion</a:t>
            </a:r>
            <a:endParaRPr lang="en-US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C610C32-0B46-7443-C33E-1B200335F0A5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2017417" y="2077405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7027B04-D816-8EF1-FF26-147327A0FDA7}"/>
              </a:ext>
            </a:extLst>
          </p:cNvPr>
          <p:cNvCxnSpPr>
            <a:cxnSpLocks/>
          </p:cNvCxnSpPr>
          <p:nvPr/>
        </p:nvCxnSpPr>
        <p:spPr>
          <a:xfrm>
            <a:off x="1998236" y="4185900"/>
            <a:ext cx="476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B3E00E-36AD-1B99-670E-ACC3DFACD001}"/>
              </a:ext>
            </a:extLst>
          </p:cNvPr>
          <p:cNvGrpSpPr/>
          <p:nvPr/>
        </p:nvGrpSpPr>
        <p:grpSpPr>
          <a:xfrm>
            <a:off x="1375905" y="4364140"/>
            <a:ext cx="1138945" cy="903204"/>
            <a:chOff x="7691043" y="3600627"/>
            <a:chExt cx="1138945" cy="903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FD067E-5B6F-F0D9-1784-F0B95CCDE00A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600EDD-EA64-16AD-E06E-323D1D4EAB05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95D46B-A09D-3E01-C6F6-D14D0A41043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81A1B5-BFDA-D7FF-8205-C39DED23AB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A6DE654-C333-BF74-1E0B-8EA674ABCD47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A0A79-4F7C-AFA2-0226-E20E31837FA7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C6DED2-AAE5-BED7-D0D4-3EA678D446CF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965939C-B653-11EB-BF38-CC9FB4FE4AA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FCD0976-8022-365E-039C-BBACC3B5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8868525-A16D-29BB-0D20-CA127589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9881" y="3967383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A9CCBF9D-1911-3007-3CCA-9D4147C8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3" y="419119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A3B3B6-8F4B-817A-A44B-D7EAC7BCE28D}"/>
              </a:ext>
            </a:extLst>
          </p:cNvPr>
          <p:cNvCxnSpPr>
            <a:cxnSpLocks/>
          </p:cNvCxnSpPr>
          <p:nvPr/>
        </p:nvCxnSpPr>
        <p:spPr>
          <a:xfrm>
            <a:off x="6141968" y="3398804"/>
            <a:ext cx="371940" cy="13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028F61-D399-8C9E-24A9-8A3F354F7CED}"/>
              </a:ext>
            </a:extLst>
          </p:cNvPr>
          <p:cNvSpPr txBox="1"/>
          <p:nvPr/>
        </p:nvSpPr>
        <p:spPr>
          <a:xfrm>
            <a:off x="470197" y="3894487"/>
            <a:ext cx="244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subgraph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GNNExplainer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5067D-EC04-BB3E-2B5F-5CB7422D7B02}"/>
              </a:ext>
            </a:extLst>
          </p:cNvPr>
          <p:cNvSpPr txBox="1"/>
          <p:nvPr/>
        </p:nvSpPr>
        <p:spPr>
          <a:xfrm>
            <a:off x="5225414" y="3212337"/>
            <a:ext cx="92704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R-GCN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B3F5D3-87BA-0B02-1DB3-F519A02EAAC5}"/>
              </a:ext>
            </a:extLst>
          </p:cNvPr>
          <p:cNvGrpSpPr/>
          <p:nvPr/>
        </p:nvGrpSpPr>
        <p:grpSpPr>
          <a:xfrm>
            <a:off x="1017104" y="1873422"/>
            <a:ext cx="1417486" cy="1375459"/>
            <a:chOff x="914408" y="2830660"/>
            <a:chExt cx="1417486" cy="13754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11A882-5880-522B-62F2-C3BFCCD4CF96}"/>
                </a:ext>
              </a:extLst>
            </p:cNvPr>
            <p:cNvGrpSpPr/>
            <p:nvPr/>
          </p:nvGrpSpPr>
          <p:grpSpPr>
            <a:xfrm>
              <a:off x="1151945" y="2966663"/>
              <a:ext cx="1023821" cy="1021105"/>
              <a:chOff x="-63500" y="50800"/>
              <a:chExt cx="1003300" cy="107411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01FFA17-B20B-2AAE-D31A-24FAF8341770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9DDECC-488E-DA94-8737-C40868D8CC31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65F68D-D32D-6BD3-6883-C8C6592FFA58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7D0FFA-B11B-B889-2657-C69E7FF035B9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1E0EFCC-3ABA-283A-C847-9A36894BB99C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488C0B-5358-5158-73DD-50419C312F3D}"/>
                </a:ext>
              </a:extLst>
            </p:cNvPr>
            <p:cNvCxnSpPr>
              <a:stCxn id="38" idx="7"/>
              <a:endCxn id="37" idx="3"/>
            </p:cNvCxnSpPr>
            <p:nvPr/>
          </p:nvCxnSpPr>
          <p:spPr>
            <a:xfrm flipV="1">
              <a:off x="1679174" y="3524720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9DFD9A-CF8E-63E6-6802-7AB34D0D0565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067707" y="3589254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7AB4DA-F303-2501-7600-F4C51FCD6009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1268583" y="3437729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84153F-7DC3-B17C-7FAC-7372CB571638}"/>
                </a:ext>
              </a:extLst>
            </p:cNvPr>
            <p:cNvCxnSpPr>
              <a:endCxn id="38" idx="3"/>
            </p:cNvCxnSpPr>
            <p:nvPr/>
          </p:nvCxnSpPr>
          <p:spPr>
            <a:xfrm flipV="1">
              <a:off x="1438071" y="3971246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592C84-9145-455F-1638-93C5F2834F25}"/>
                </a:ext>
              </a:extLst>
            </p:cNvPr>
            <p:cNvCxnSpPr>
              <a:stCxn id="38" idx="0"/>
              <a:endCxn id="34" idx="4"/>
            </p:cNvCxnSpPr>
            <p:nvPr/>
          </p:nvCxnSpPr>
          <p:spPr>
            <a:xfrm flipV="1">
              <a:off x="1637936" y="3492489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30C076-FC99-A882-1F77-687394D73CA0}"/>
                </a:ext>
              </a:extLst>
            </p:cNvPr>
            <p:cNvCxnSpPr>
              <a:stCxn id="37" idx="2"/>
              <a:endCxn id="34" idx="6"/>
            </p:cNvCxnSpPr>
            <p:nvPr/>
          </p:nvCxnSpPr>
          <p:spPr>
            <a:xfrm flipH="1" flipV="1">
              <a:off x="1709215" y="3437729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AD4C25-827F-DD6F-B4EC-B6DAEB77FB22}"/>
                </a:ext>
              </a:extLst>
            </p:cNvPr>
            <p:cNvCxnSpPr>
              <a:stCxn id="34" idx="0"/>
              <a:endCxn id="36" idx="4"/>
            </p:cNvCxnSpPr>
            <p:nvPr/>
          </p:nvCxnSpPr>
          <p:spPr>
            <a:xfrm flipV="1">
              <a:off x="1650896" y="3076161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5DD08B-0F6C-C70F-F0CE-C395B73BCDFD}"/>
                </a:ext>
              </a:extLst>
            </p:cNvPr>
            <p:cNvCxnSpPr>
              <a:stCxn id="36" idx="6"/>
            </p:cNvCxnSpPr>
            <p:nvPr/>
          </p:nvCxnSpPr>
          <p:spPr>
            <a:xfrm flipV="1">
              <a:off x="1748093" y="2882501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60051-F2F1-008A-5728-BBDEBFA7A5A1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914408" y="3317395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316E2E9F-C8E1-B7F2-2FB1-06717F3D5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700" y="283066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">
              <a:extLst>
                <a:ext uri="{FF2B5EF4-FFF2-40B4-BE49-F238E27FC236}">
                  <a16:creationId xmlns:a16="http://schemas.microsoft.com/office/drawing/2014/main" id="{5E7D06BE-6039-1BB0-F88D-01E1AD38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757" y="3556419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9760F0C1-93CD-17B7-C0C9-52BDDB81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174" y="3106641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27F0A3C5-A664-4BC7-9AA0-3C6EF2FA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502" y="35530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F35CACFB-C4A0-24D4-35ED-D7FAE9691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544" y="383209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456C7A7-4E6A-B06D-A0A2-BF15EFB5DAA3}"/>
              </a:ext>
            </a:extLst>
          </p:cNvPr>
          <p:cNvSpPr txBox="1"/>
          <p:nvPr/>
        </p:nvSpPr>
        <p:spPr>
          <a:xfrm>
            <a:off x="675527" y="1618381"/>
            <a:ext cx="24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PDG from source code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04871F-5D7F-08D7-BB92-4FD98B25DEAD}"/>
              </a:ext>
            </a:extLst>
          </p:cNvPr>
          <p:cNvGrpSpPr/>
          <p:nvPr/>
        </p:nvGrpSpPr>
        <p:grpSpPr>
          <a:xfrm>
            <a:off x="1710415" y="2975044"/>
            <a:ext cx="996684" cy="770954"/>
            <a:chOff x="4543014" y="766424"/>
            <a:chExt cx="1129027" cy="7709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2ABDEA-8EFB-671E-DDA9-E05E4DBB08D3}"/>
                </a:ext>
              </a:extLst>
            </p:cNvPr>
            <p:cNvSpPr txBox="1"/>
            <p:nvPr/>
          </p:nvSpPr>
          <p:spPr>
            <a:xfrm>
              <a:off x="4668610" y="766424"/>
              <a:ext cx="92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Training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E71D239-9B1F-D65B-96B5-22186B5B1599}"/>
                </a:ext>
              </a:extLst>
            </p:cNvPr>
            <p:cNvCxnSpPr>
              <a:cxnSpLocks/>
            </p:cNvCxnSpPr>
            <p:nvPr/>
          </p:nvCxnSpPr>
          <p:spPr>
            <a:xfrm>
              <a:off x="4596014" y="903489"/>
              <a:ext cx="1057458" cy="181564"/>
            </a:xfrm>
            <a:prstGeom prst="bentConnector3">
              <a:avLst>
                <a:gd name="adj1" fmla="val -2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DABB5391-7353-16E1-4208-6CA68FE55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560" y="1240580"/>
              <a:ext cx="1057458" cy="209625"/>
            </a:xfrm>
            <a:prstGeom prst="bentConnector3">
              <a:avLst>
                <a:gd name="adj1" fmla="val -151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E08E32-9E3F-4118-6951-2D9E990E743B}"/>
                </a:ext>
              </a:extLst>
            </p:cNvPr>
            <p:cNvSpPr txBox="1"/>
            <p:nvPr/>
          </p:nvSpPr>
          <p:spPr>
            <a:xfrm>
              <a:off x="4543014" y="1168046"/>
              <a:ext cx="112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F7D6099-EF1A-DF2F-A520-CC1DB6B02A6A}"/>
              </a:ext>
            </a:extLst>
          </p:cNvPr>
          <p:cNvGrpSpPr/>
          <p:nvPr/>
        </p:nvGrpSpPr>
        <p:grpSpPr>
          <a:xfrm>
            <a:off x="6529652" y="2535251"/>
            <a:ext cx="1513414" cy="1663700"/>
            <a:chOff x="4930286" y="2611370"/>
            <a:chExt cx="1561305" cy="1663700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7F41A77-DBB6-21DD-6834-B2F4379C8EDC}"/>
                </a:ext>
              </a:extLst>
            </p:cNvPr>
            <p:cNvSpPr/>
            <p:nvPr/>
          </p:nvSpPr>
          <p:spPr>
            <a:xfrm>
              <a:off x="4930286" y="2611370"/>
              <a:ext cx="1561305" cy="1663700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C4434A-ABEB-CB9B-C1A0-0758F62CFB73}"/>
                </a:ext>
              </a:extLst>
            </p:cNvPr>
            <p:cNvSpPr/>
            <p:nvPr/>
          </p:nvSpPr>
          <p:spPr>
            <a:xfrm>
              <a:off x="5038928" y="2696206"/>
              <a:ext cx="1266244" cy="30452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0" rIns="4572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0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Classifier-E1</a:t>
              </a:r>
              <a:endPara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A999AB6-93A1-8A23-B58A-E9CE4F5071A7}"/>
              </a:ext>
            </a:extLst>
          </p:cNvPr>
          <p:cNvSpPr txBox="1"/>
          <p:nvPr/>
        </p:nvSpPr>
        <p:spPr>
          <a:xfrm>
            <a:off x="8054753" y="256614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FFCCC3-B473-49B6-EA7B-A4D5C37D0384}"/>
              </a:ext>
            </a:extLst>
          </p:cNvPr>
          <p:cNvCxnSpPr>
            <a:cxnSpLocks/>
          </p:cNvCxnSpPr>
          <p:nvPr/>
        </p:nvCxnSpPr>
        <p:spPr>
          <a:xfrm>
            <a:off x="7904536" y="2780455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6ECC40-DEE2-6C2C-4208-E7EF51C18CBF}"/>
              </a:ext>
            </a:extLst>
          </p:cNvPr>
          <p:cNvCxnSpPr>
            <a:cxnSpLocks/>
          </p:cNvCxnSpPr>
          <p:nvPr/>
        </p:nvCxnSpPr>
        <p:spPr>
          <a:xfrm>
            <a:off x="7904536" y="3115107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32153-6942-1D48-F960-6B6F22C4922A}"/>
              </a:ext>
            </a:extLst>
          </p:cNvPr>
          <p:cNvSpPr txBox="1"/>
          <p:nvPr/>
        </p:nvSpPr>
        <p:spPr>
          <a:xfrm>
            <a:off x="8069724" y="29100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66E5C6-EC0A-A887-F4FF-4096B73D975A}"/>
              </a:ext>
            </a:extLst>
          </p:cNvPr>
          <p:cNvSpPr txBox="1"/>
          <p:nvPr/>
        </p:nvSpPr>
        <p:spPr>
          <a:xfrm>
            <a:off x="8039781" y="3730140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3365C50-33A7-6B31-5BC8-66CBB7A10D8E}"/>
              </a:ext>
            </a:extLst>
          </p:cNvPr>
          <p:cNvSpPr/>
          <p:nvPr/>
        </p:nvSpPr>
        <p:spPr>
          <a:xfrm>
            <a:off x="6638292" y="2978098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Classifier-E2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BBF0C1-9E04-FCCA-9E5D-DAAFFC6405D9}"/>
              </a:ext>
            </a:extLst>
          </p:cNvPr>
          <p:cNvSpPr/>
          <p:nvPr/>
        </p:nvSpPr>
        <p:spPr>
          <a:xfrm>
            <a:off x="6623321" y="3771527"/>
            <a:ext cx="1266244" cy="30452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Classifier-En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4F0DB-B836-C7AC-970A-04F3E7982D5E}"/>
              </a:ext>
            </a:extLst>
          </p:cNvPr>
          <p:cNvSpPr txBox="1"/>
          <p:nvPr/>
        </p:nvSpPr>
        <p:spPr>
          <a:xfrm>
            <a:off x="2696971" y="2930895"/>
            <a:ext cx="1622309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 Vector Representation Generation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7511CB-7A12-32C7-0BED-5783DE6D5DCD}"/>
              </a:ext>
            </a:extLst>
          </p:cNvPr>
          <p:cNvGrpSpPr/>
          <p:nvPr/>
        </p:nvGrpSpPr>
        <p:grpSpPr>
          <a:xfrm>
            <a:off x="4409364" y="2867524"/>
            <a:ext cx="982626" cy="904003"/>
            <a:chOff x="7927995" y="3600627"/>
            <a:chExt cx="982626" cy="90400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BC3677-EF2D-D68C-673C-072D32CEE625}"/>
                </a:ext>
              </a:extLst>
            </p:cNvPr>
            <p:cNvGrpSpPr/>
            <p:nvPr/>
          </p:nvGrpSpPr>
          <p:grpSpPr>
            <a:xfrm>
              <a:off x="8070834" y="3827808"/>
              <a:ext cx="601598" cy="496651"/>
              <a:chOff x="355600" y="488950"/>
              <a:chExt cx="584200" cy="6359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3B1F6B7-DFD8-1AC2-CDC2-A93894761917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EC51463-F980-4D76-F9A4-2B61C596AD96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9FCA0-D341-0FDC-CACD-3153C82480C1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896366-A34A-493B-3396-66FF12246D15}"/>
                </a:ext>
              </a:extLst>
            </p:cNvPr>
            <p:cNvCxnSpPr>
              <a:stCxn id="57" idx="7"/>
              <a:endCxn id="55" idx="3"/>
            </p:cNvCxnSpPr>
            <p:nvPr/>
          </p:nvCxnSpPr>
          <p:spPr>
            <a:xfrm flipV="1">
              <a:off x="8171302" y="3944072"/>
              <a:ext cx="400665" cy="303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F900D0-BAD0-7951-5D3F-B151724AD2E5}"/>
                </a:ext>
              </a:extLst>
            </p:cNvPr>
            <p:cNvCxnSpPr>
              <a:endCxn id="57" idx="3"/>
            </p:cNvCxnSpPr>
            <p:nvPr/>
          </p:nvCxnSpPr>
          <p:spPr>
            <a:xfrm flipV="1">
              <a:off x="7927995" y="4310887"/>
              <a:ext cx="159610" cy="192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EEAA6-4BCF-4249-E64B-E437360DDF15}"/>
                </a:ext>
              </a:extLst>
            </p:cNvPr>
            <p:cNvCxnSpPr>
              <a:stCxn id="57" idx="0"/>
              <a:endCxn id="54" idx="4"/>
            </p:cNvCxnSpPr>
            <p:nvPr/>
          </p:nvCxnSpPr>
          <p:spPr>
            <a:xfrm flipV="1">
              <a:off x="8129687" y="3917595"/>
              <a:ext cx="13078" cy="316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1145B6-7A9F-42CB-2046-AA280F1DC954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 flipV="1">
              <a:off x="8201617" y="3872611"/>
              <a:ext cx="353111" cy="396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F8EDE234-30FF-A306-98FB-22DFF553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1302" y="3600627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">
              <a:extLst>
                <a:ext uri="{FF2B5EF4-FFF2-40B4-BE49-F238E27FC236}">
                  <a16:creationId xmlns:a16="http://schemas.microsoft.com/office/drawing/2014/main" id="{E211E4CC-EF03-9B8F-32FC-15C82BEE2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0514" y="3625609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FC7AF492-FD60-3D60-917D-979F03E0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647" y="4273496"/>
              <a:ext cx="410107" cy="23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8A2C3A-F795-C0FE-BE84-DE92DF21B93A}"/>
              </a:ext>
            </a:extLst>
          </p:cNvPr>
          <p:cNvCxnSpPr>
            <a:cxnSpLocks/>
          </p:cNvCxnSpPr>
          <p:nvPr/>
        </p:nvCxnSpPr>
        <p:spPr>
          <a:xfrm>
            <a:off x="4317622" y="3395912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184929-70C2-0BDC-C11C-DDE6195767B8}"/>
              </a:ext>
            </a:extLst>
          </p:cNvPr>
          <p:cNvCxnSpPr>
            <a:cxnSpLocks/>
          </p:cNvCxnSpPr>
          <p:nvPr/>
        </p:nvCxnSpPr>
        <p:spPr>
          <a:xfrm>
            <a:off x="5036453" y="3403423"/>
            <a:ext cx="1889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E6ED0B-6471-B067-1BEE-82275E575D9F}"/>
              </a:ext>
            </a:extLst>
          </p:cNvPr>
          <p:cNvCxnSpPr>
            <a:cxnSpLocks/>
          </p:cNvCxnSpPr>
          <p:nvPr/>
        </p:nvCxnSpPr>
        <p:spPr>
          <a:xfrm>
            <a:off x="7889565" y="3913874"/>
            <a:ext cx="2438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40B48-058D-6381-80D9-0F2DE0AA9911}"/>
              </a:ext>
            </a:extLst>
          </p:cNvPr>
          <p:cNvSpPr/>
          <p:nvPr/>
        </p:nvSpPr>
        <p:spPr>
          <a:xfrm>
            <a:off x="-85241" y="2523563"/>
            <a:ext cx="1262352" cy="628650"/>
          </a:xfrm>
          <a:prstGeom prst="roundRect">
            <a:avLst>
              <a:gd name="adj" fmla="val 6131"/>
            </a:avLst>
          </a:prstGeom>
          <a:noFill/>
          <a:ln w="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22201-9B0E-D620-2244-EAB827AD250B}"/>
              </a:ext>
            </a:extLst>
          </p:cNvPr>
          <p:cNvSpPr/>
          <p:nvPr/>
        </p:nvSpPr>
        <p:spPr>
          <a:xfrm>
            <a:off x="1274134" y="1896889"/>
            <a:ext cx="1730935" cy="640958"/>
          </a:xfrm>
          <a:prstGeom prst="roundRect">
            <a:avLst>
              <a:gd name="adj" fmla="val 6131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inal Field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Paths Field Class Loader class get Declared Field …</a:t>
            </a:r>
            <a:endParaRPr lang="en-US" sz="1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6B7468-8575-6823-1839-22F33EC32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94" y="1602234"/>
            <a:ext cx="2712323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Sequence of sub-tokens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3ECBC5-EBC0-FD25-D02A-D950E4F3F13E}"/>
              </a:ext>
            </a:extLst>
          </p:cNvPr>
          <p:cNvGrpSpPr/>
          <p:nvPr/>
        </p:nvGrpSpPr>
        <p:grpSpPr>
          <a:xfrm>
            <a:off x="1486634" y="2878594"/>
            <a:ext cx="1268098" cy="908052"/>
            <a:chOff x="0" y="0"/>
            <a:chExt cx="1269216" cy="9088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902349-076A-2C59-7FAD-6D1A95EFC01F}"/>
                </a:ext>
              </a:extLst>
            </p:cNvPr>
            <p:cNvSpPr/>
            <p:nvPr/>
          </p:nvSpPr>
          <p:spPr>
            <a:xfrm>
              <a:off x="407911" y="0"/>
              <a:ext cx="106868" cy="10680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C9D80-AD13-5D9E-9967-EF8A8FF57575}"/>
                </a:ext>
              </a:extLst>
            </p:cNvPr>
            <p:cNvSpPr/>
            <p:nvPr/>
          </p:nvSpPr>
          <p:spPr>
            <a:xfrm>
              <a:off x="0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F569B-5B3C-3FD4-D2CA-4E7AAD405867}"/>
                </a:ext>
              </a:extLst>
            </p:cNvPr>
            <p:cNvSpPr/>
            <p:nvPr/>
          </p:nvSpPr>
          <p:spPr>
            <a:xfrm>
              <a:off x="271941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42F9B5-F69F-B8C8-9DD5-F6643F3C1D71}"/>
                </a:ext>
              </a:extLst>
            </p:cNvPr>
            <p:cNvSpPr/>
            <p:nvPr/>
          </p:nvSpPr>
          <p:spPr>
            <a:xfrm>
              <a:off x="51328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19BCAF-CEF9-5046-C3EE-5851D042B643}"/>
                </a:ext>
              </a:extLst>
            </p:cNvPr>
            <p:cNvSpPr/>
            <p:nvPr/>
          </p:nvSpPr>
          <p:spPr>
            <a:xfrm>
              <a:off x="785228" y="258343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364652-C794-2DC8-8384-E8398148778E}"/>
                </a:ext>
              </a:extLst>
            </p:cNvPr>
            <p:cNvSpPr/>
            <p:nvPr/>
          </p:nvSpPr>
          <p:spPr>
            <a:xfrm>
              <a:off x="618665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A3F1D-36AD-47F7-BA4D-CFA437AE522E}"/>
                </a:ext>
              </a:extLst>
            </p:cNvPr>
            <p:cNvSpPr/>
            <p:nvPr/>
          </p:nvSpPr>
          <p:spPr>
            <a:xfrm>
              <a:off x="951792" y="523485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0D610A-D31D-4A1C-D8E4-82B225BDC7CB}"/>
                </a:ext>
              </a:extLst>
            </p:cNvPr>
            <p:cNvSpPr/>
            <p:nvPr/>
          </p:nvSpPr>
          <p:spPr>
            <a:xfrm>
              <a:off x="441903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30210F-F8E9-9897-524D-836FB971251F}"/>
                </a:ext>
              </a:extLst>
            </p:cNvPr>
            <p:cNvSpPr/>
            <p:nvPr/>
          </p:nvSpPr>
          <p:spPr>
            <a:xfrm>
              <a:off x="679851" y="792027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3DF03-8EEC-6178-6549-E20A13AB87A1}"/>
                </a:ext>
              </a:extLst>
            </p:cNvPr>
            <p:cNvSpPr/>
            <p:nvPr/>
          </p:nvSpPr>
          <p:spPr>
            <a:xfrm>
              <a:off x="924598" y="802224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49EB07-D387-A495-7717-94B85D219032}"/>
                </a:ext>
              </a:extLst>
            </p:cNvPr>
            <p:cNvSpPr/>
            <p:nvPr/>
          </p:nvSpPr>
          <p:spPr>
            <a:xfrm>
              <a:off x="1162546" y="795426"/>
              <a:ext cx="106670" cy="1066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073CAA-165F-8702-847D-FB3E2D5BCE63}"/>
                </a:ext>
              </a:extLst>
            </p:cNvPr>
            <p:cNvCxnSpPr/>
            <p:nvPr/>
          </p:nvCxnSpPr>
          <p:spPr>
            <a:xfrm flipH="1">
              <a:off x="91780" y="91780"/>
              <a:ext cx="332235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B8FAD4-B107-C6D3-99BD-37A867EEBFE1}"/>
                </a:ext>
              </a:extLst>
            </p:cNvPr>
            <p:cNvCxnSpPr/>
            <p:nvPr/>
          </p:nvCxnSpPr>
          <p:spPr>
            <a:xfrm flipH="1">
              <a:off x="322929" y="91780"/>
              <a:ext cx="99463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0206908-E529-F846-DC0A-1D610B81410D}"/>
                </a:ext>
              </a:extLst>
            </p:cNvPr>
            <p:cNvCxnSpPr/>
            <p:nvPr/>
          </p:nvCxnSpPr>
          <p:spPr>
            <a:xfrm>
              <a:off x="499691" y="91780"/>
              <a:ext cx="68788" cy="167744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84E2EF-903D-5FF5-C869-07FDA76F6F94}"/>
                </a:ext>
              </a:extLst>
            </p:cNvPr>
            <p:cNvCxnSpPr/>
            <p:nvPr/>
          </p:nvCxnSpPr>
          <p:spPr>
            <a:xfrm>
              <a:off x="499691" y="91780"/>
              <a:ext cx="301559" cy="183357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DAECD0-17C0-3F16-1CF8-B5F3F5664434}"/>
                </a:ext>
              </a:extLst>
            </p:cNvPr>
            <p:cNvCxnSpPr/>
            <p:nvPr/>
          </p:nvCxnSpPr>
          <p:spPr>
            <a:xfrm flipH="1">
              <a:off x="669654" y="350123"/>
              <a:ext cx="129862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85F0C4-3330-36C7-43C5-6B815268A885}"/>
                </a:ext>
              </a:extLst>
            </p:cNvPr>
            <p:cNvCxnSpPr/>
            <p:nvPr/>
          </p:nvCxnSpPr>
          <p:spPr>
            <a:xfrm flipH="1">
              <a:off x="496291" y="611866"/>
              <a:ext cx="137530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947CC6-AD4B-4CDD-B01E-B9B558332A23}"/>
                </a:ext>
              </a:extLst>
            </p:cNvPr>
            <p:cNvCxnSpPr/>
            <p:nvPr/>
          </p:nvCxnSpPr>
          <p:spPr>
            <a:xfrm>
              <a:off x="877008" y="350123"/>
              <a:ext cx="129911" cy="171721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B32854-1D55-7F70-F6E9-66CAF6558C3D}"/>
                </a:ext>
              </a:extLst>
            </p:cNvPr>
            <p:cNvCxnSpPr/>
            <p:nvPr/>
          </p:nvCxnSpPr>
          <p:spPr>
            <a:xfrm>
              <a:off x="707045" y="611866"/>
              <a:ext cx="23241" cy="1793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228884-E5CE-9218-148E-F9934243954B}"/>
                </a:ext>
              </a:extLst>
            </p:cNvPr>
            <p:cNvCxnSpPr/>
            <p:nvPr/>
          </p:nvCxnSpPr>
          <p:spPr>
            <a:xfrm flipH="1">
              <a:off x="978986" y="628862"/>
              <a:ext cx="26668" cy="171338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B8CAE-0D8C-1187-1BD7-DAE7E8B0D0C6}"/>
                </a:ext>
              </a:extLst>
            </p:cNvPr>
            <p:cNvCxnSpPr/>
            <p:nvPr/>
          </p:nvCxnSpPr>
          <p:spPr>
            <a:xfrm>
              <a:off x="1043572" y="611866"/>
              <a:ext cx="173701" cy="183143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">
            <a:extLst>
              <a:ext uri="{FF2B5EF4-FFF2-40B4-BE49-F238E27FC236}">
                <a16:creationId xmlns:a16="http://schemas.microsoft.com/office/drawing/2014/main" id="{1551B803-4827-5E2F-D2B2-ACC90ACA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475" y="2698402"/>
            <a:ext cx="1437332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AST subtree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88FF5-AF69-5805-F107-E8521A6AA3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177111" y="2217368"/>
            <a:ext cx="97023" cy="62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BF418-7ABD-A0D5-78B0-EFC08F7CDE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177111" y="2837888"/>
            <a:ext cx="95435" cy="50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D52B3-D3C9-0B06-DDDB-FD1155340315}"/>
              </a:ext>
            </a:extLst>
          </p:cNvPr>
          <p:cNvSpPr/>
          <p:nvPr/>
        </p:nvSpPr>
        <p:spPr>
          <a:xfrm>
            <a:off x="3237878" y="2033197"/>
            <a:ext cx="1312244" cy="361136"/>
          </a:xfrm>
          <a:prstGeom prst="roundRect">
            <a:avLst>
              <a:gd name="adj" fmla="val 83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Embedding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E169F0-D820-607D-DF95-FD4A7AEF9036}"/>
              </a:ext>
            </a:extLst>
          </p:cNvPr>
          <p:cNvSpPr/>
          <p:nvPr/>
        </p:nvSpPr>
        <p:spPr>
          <a:xfrm>
            <a:off x="4763705" y="2053524"/>
            <a:ext cx="723591" cy="340809"/>
          </a:xfrm>
          <a:prstGeom prst="roundRect">
            <a:avLst>
              <a:gd name="adj" fmla="val 832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C790D1-0521-37DF-7723-8FD334C1F862}"/>
              </a:ext>
            </a:extLst>
          </p:cNvPr>
          <p:cNvSpPr/>
          <p:nvPr/>
        </p:nvSpPr>
        <p:spPr>
          <a:xfrm>
            <a:off x="3374015" y="3136715"/>
            <a:ext cx="1912118" cy="336563"/>
          </a:xfrm>
          <a:prstGeom prst="roundRect">
            <a:avLst>
              <a:gd name="adj" fmla="val 832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Tree-LSTM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6C1E1DF-3508-D695-521C-C63350351DC3}"/>
              </a:ext>
            </a:extLst>
          </p:cNvPr>
          <p:cNvGrpSpPr/>
          <p:nvPr/>
        </p:nvGrpSpPr>
        <p:grpSpPr>
          <a:xfrm>
            <a:off x="5774962" y="2096355"/>
            <a:ext cx="814467" cy="265168"/>
            <a:chOff x="5741749" y="2055514"/>
            <a:chExt cx="711079" cy="2174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804CFA-D173-5657-10B0-82B8C92CD130}"/>
                </a:ext>
              </a:extLst>
            </p:cNvPr>
            <p:cNvSpPr/>
            <p:nvPr/>
          </p:nvSpPr>
          <p:spPr>
            <a:xfrm>
              <a:off x="5741749" y="2055514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A57C9C-7238-1798-D36E-33F2A71B6647}"/>
                </a:ext>
              </a:extLst>
            </p:cNvPr>
            <p:cNvSpPr/>
            <p:nvPr/>
          </p:nvSpPr>
          <p:spPr>
            <a:xfrm>
              <a:off x="5822203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16C198-35EA-5BD6-9587-89FB4859B40E}"/>
                </a:ext>
              </a:extLst>
            </p:cNvPr>
            <p:cNvSpPr/>
            <p:nvPr/>
          </p:nvSpPr>
          <p:spPr>
            <a:xfrm>
              <a:off x="6034307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646110-5E81-19E0-DDCC-D33C8D9C0861}"/>
                </a:ext>
              </a:extLst>
            </p:cNvPr>
            <p:cNvSpPr/>
            <p:nvPr/>
          </p:nvSpPr>
          <p:spPr>
            <a:xfrm>
              <a:off x="6246412" y="2102336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EEEB23-144B-5227-DDD8-532517E8F070}"/>
              </a:ext>
            </a:extLst>
          </p:cNvPr>
          <p:cNvGrpSpPr/>
          <p:nvPr/>
        </p:nvGrpSpPr>
        <p:grpSpPr>
          <a:xfrm>
            <a:off x="5779089" y="3136715"/>
            <a:ext cx="810340" cy="273119"/>
            <a:chOff x="5734436" y="2929228"/>
            <a:chExt cx="711079" cy="2174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71A69D1-45BF-449F-46F2-3F85C1F40535}"/>
                </a:ext>
              </a:extLst>
            </p:cNvPr>
            <p:cNvSpPr/>
            <p:nvPr/>
          </p:nvSpPr>
          <p:spPr>
            <a:xfrm>
              <a:off x="5734436" y="2929228"/>
              <a:ext cx="711079" cy="217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662F24-26CB-7350-1865-5BDF8FBB8379}"/>
                </a:ext>
              </a:extLst>
            </p:cNvPr>
            <p:cNvSpPr/>
            <p:nvPr/>
          </p:nvSpPr>
          <p:spPr>
            <a:xfrm>
              <a:off x="5790397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F492F8-881B-0C70-91D9-F6454CA7C27F}"/>
                </a:ext>
              </a:extLst>
            </p:cNvPr>
            <p:cNvSpPr/>
            <p:nvPr/>
          </p:nvSpPr>
          <p:spPr>
            <a:xfrm>
              <a:off x="6012282" y="2965808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00874C-CB42-3520-33C8-E719DD3FE481}"/>
                </a:ext>
              </a:extLst>
            </p:cNvPr>
            <p:cNvSpPr/>
            <p:nvPr/>
          </p:nvSpPr>
          <p:spPr>
            <a:xfrm>
              <a:off x="6253726" y="2970930"/>
              <a:ext cx="134597" cy="13751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7FE949-0EF3-C3EB-48E0-A24C848FDC5B}"/>
              </a:ext>
            </a:extLst>
          </p:cNvPr>
          <p:cNvSpPr/>
          <p:nvPr/>
        </p:nvSpPr>
        <p:spPr>
          <a:xfrm>
            <a:off x="5729297" y="1983941"/>
            <a:ext cx="936850" cy="15229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C59B56F7-AE89-4810-9148-3954777974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22255" y="2545573"/>
            <a:ext cx="483870" cy="39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⊕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6C143A-CC29-CB24-BEFE-14B6A4493DCD}"/>
              </a:ext>
            </a:extLst>
          </p:cNvPr>
          <p:cNvGrpSpPr/>
          <p:nvPr/>
        </p:nvGrpSpPr>
        <p:grpSpPr>
          <a:xfrm>
            <a:off x="7301919" y="2609927"/>
            <a:ext cx="883538" cy="284623"/>
            <a:chOff x="7336413" y="2605343"/>
            <a:chExt cx="711200" cy="2038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7B06BC-613B-EA09-4686-154D501C9A5D}"/>
                </a:ext>
              </a:extLst>
            </p:cNvPr>
            <p:cNvSpPr/>
            <p:nvPr/>
          </p:nvSpPr>
          <p:spPr>
            <a:xfrm>
              <a:off x="741261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8B633D-E59B-6F55-15EE-D28C0002E42A}"/>
                </a:ext>
              </a:extLst>
            </p:cNvPr>
            <p:cNvSpPr/>
            <p:nvPr/>
          </p:nvSpPr>
          <p:spPr>
            <a:xfrm>
              <a:off x="7624703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B8827E-BC12-B800-82A8-14E0614060AA}"/>
                </a:ext>
              </a:extLst>
            </p:cNvPr>
            <p:cNvSpPr/>
            <p:nvPr/>
          </p:nvSpPr>
          <p:spPr>
            <a:xfrm>
              <a:off x="7837428" y="2643873"/>
              <a:ext cx="134620" cy="12890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2E3535E-3BF1-0195-2596-67555A879BED}"/>
                </a:ext>
              </a:extLst>
            </p:cNvPr>
            <p:cNvSpPr/>
            <p:nvPr/>
          </p:nvSpPr>
          <p:spPr>
            <a:xfrm>
              <a:off x="7336413" y="2605343"/>
              <a:ext cx="711200" cy="2038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C41651-8582-1FD5-0F6B-1E65B014EE04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3005069" y="2213765"/>
            <a:ext cx="232809" cy="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71D8DB-E88C-3B3C-DC6B-5F97081065C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550122" y="2213765"/>
            <a:ext cx="21358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B61F68-D046-D8A1-9711-CCA20D40648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487296" y="2217367"/>
            <a:ext cx="273531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6C3B05-A40E-4F44-E99C-454A31E675B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84974" y="3304997"/>
            <a:ext cx="389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E8309D-5565-B5EA-A1F1-CD7E2B13E6B9}"/>
              </a:ext>
            </a:extLst>
          </p:cNvPr>
          <p:cNvCxnSpPr>
            <a:stCxn id="58" idx="2"/>
            <a:endCxn id="58" idx="2"/>
          </p:cNvCxnSpPr>
          <p:nvPr/>
        </p:nvCxnSpPr>
        <p:spPr>
          <a:xfrm>
            <a:off x="6766388" y="2743376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C3D04E-0B93-CBE1-5AFA-2C45751F3574}"/>
              </a:ext>
            </a:extLst>
          </p:cNvPr>
          <p:cNvCxnSpPr>
            <a:cxnSpLocks/>
            <a:stCxn id="55" idx="3"/>
            <a:endCxn id="58" idx="2"/>
          </p:cNvCxnSpPr>
          <p:nvPr/>
        </p:nvCxnSpPr>
        <p:spPr>
          <a:xfrm flipV="1">
            <a:off x="6666147" y="2743376"/>
            <a:ext cx="100241" cy="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DE53B-1996-3FBD-B70D-AD75E0C54318}"/>
              </a:ext>
            </a:extLst>
          </p:cNvPr>
          <p:cNvCxnSpPr>
            <a:cxnSpLocks/>
            <a:stCxn id="58" idx="0"/>
            <a:endCxn id="64" idx="1"/>
          </p:cNvCxnSpPr>
          <p:nvPr/>
        </p:nvCxnSpPr>
        <p:spPr>
          <a:xfrm>
            <a:off x="7161993" y="2743376"/>
            <a:ext cx="139926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 Box 513">
            <a:extLst>
              <a:ext uri="{FF2B5EF4-FFF2-40B4-BE49-F238E27FC236}">
                <a16:creationId xmlns:a16="http://schemas.microsoft.com/office/drawing/2014/main" id="{9D3A9BD5-FD97-C860-CCB3-692D60472669}"/>
              </a:ext>
            </a:extLst>
          </p:cNvPr>
          <p:cNvSpPr txBox="1"/>
          <p:nvPr/>
        </p:nvSpPr>
        <p:spPr>
          <a:xfrm>
            <a:off x="5177793" y="1548661"/>
            <a:ext cx="1886864" cy="2781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 Vectors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FA54A89-5628-0879-EEF9-E10AB888A153}"/>
              </a:ext>
            </a:extLst>
          </p:cNvPr>
          <p:cNvSpPr/>
          <p:nvPr/>
        </p:nvSpPr>
        <p:spPr>
          <a:xfrm>
            <a:off x="6913073" y="1860090"/>
            <a:ext cx="1412875" cy="660400"/>
          </a:xfrm>
          <a:prstGeom prst="roundRect">
            <a:avLst>
              <a:gd name="adj" fmla="val 832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0" rIns="457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Statement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Feature</a:t>
            </a:r>
          </a:p>
          <a:p>
            <a:pPr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Vector</a:t>
            </a:r>
            <a:endParaRPr lang="en-US" sz="2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3FBC20-4B6C-0B3F-84BF-7985CA1EBBD6}"/>
              </a:ext>
            </a:extLst>
          </p:cNvPr>
          <p:cNvCxnSpPr>
            <a:cxnSpLocks/>
          </p:cNvCxnSpPr>
          <p:nvPr/>
        </p:nvCxnSpPr>
        <p:spPr>
          <a:xfrm>
            <a:off x="5286133" y="3290774"/>
            <a:ext cx="44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227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163</cp:revision>
  <dcterms:created xsi:type="dcterms:W3CDTF">2023-03-18T05:46:01Z</dcterms:created>
  <dcterms:modified xsi:type="dcterms:W3CDTF">2023-03-23T04:27:18Z</dcterms:modified>
</cp:coreProperties>
</file>