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37882" y="3185092"/>
            <a:ext cx="81658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54463" y="3128006"/>
            <a:ext cx="329864" cy="24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348182" y="27751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873103" y="2830901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04723" y="3475823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5905705" y="2731901"/>
            <a:ext cx="1498748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579836" y="2983225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665281" y="2864148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396721" y="3204690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482693" y="3347548"/>
            <a:ext cx="812779" cy="2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39994"/>
            <a:ext cx="459557" cy="10411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459950" y="2236814"/>
            <a:ext cx="10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 </a:t>
            </a:r>
          </a:p>
          <a:p>
            <a:pPr algn="ctr"/>
            <a:r>
              <a:rPr lang="en-US" dirty="0"/>
              <a:t>subgraph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9E59CE-ACEF-B48A-182E-5FA39A79B4C3}"/>
              </a:ext>
            </a:extLst>
          </p:cNvPr>
          <p:cNvCxnSpPr>
            <a:cxnSpLocks/>
          </p:cNvCxnSpPr>
          <p:nvPr/>
        </p:nvCxnSpPr>
        <p:spPr>
          <a:xfrm>
            <a:off x="5587993" y="3450452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65550" cy="1776221"/>
            <a:chOff x="199354" y="2518592"/>
            <a:chExt cx="1465550" cy="17762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4"/>
              <a:ext cx="1465550" cy="1407079"/>
              <a:chOff x="914408" y="2830659"/>
              <a:chExt cx="1465550" cy="14070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59"/>
                <a:ext cx="526951" cy="399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6" y="3556419"/>
                <a:ext cx="481699" cy="362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518550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54457" cy="340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4" y="3897060"/>
                <a:ext cx="512135" cy="340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78312" cy="1785733"/>
            <a:chOff x="199354" y="2518592"/>
            <a:chExt cx="1478312" cy="178573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78312" cy="1416590"/>
              <a:chOff x="914408" y="2830660"/>
              <a:chExt cx="1478312" cy="141659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60"/>
                <a:ext cx="526951" cy="369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8"/>
                <a:ext cx="466408" cy="37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88544" cy="289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67219" cy="368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85180" cy="350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75B16D9-CBF9-6733-E9E1-947055672AEC}"/>
              </a:ext>
            </a:extLst>
          </p:cNvPr>
          <p:cNvSpPr/>
          <p:nvPr/>
        </p:nvSpPr>
        <p:spPr>
          <a:xfrm>
            <a:off x="7149395" y="2663202"/>
            <a:ext cx="200660" cy="1663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700631" y="2663202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A9CFEE-522C-73A9-6283-B760EE5FE42D}"/>
              </a:ext>
            </a:extLst>
          </p:cNvPr>
          <p:cNvCxnSpPr>
            <a:cxnSpLocks/>
          </p:cNvCxnSpPr>
          <p:nvPr/>
        </p:nvCxnSpPr>
        <p:spPr>
          <a:xfrm>
            <a:off x="6787196" y="351504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7350055" y="351622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885970" y="3515061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 Box 2">
            <a:extLst>
              <a:ext uri="{FF2B5EF4-FFF2-40B4-BE49-F238E27FC236}">
                <a16:creationId xmlns:a16="http://schemas.microsoft.com/office/drawing/2014/main" id="{8C01EEDF-DBC4-7DD9-AD39-95B7631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558" y="2370776"/>
            <a:ext cx="1299113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25" y="2381910"/>
            <a:ext cx="1168471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951075" y="3161886"/>
            <a:ext cx="74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Yes</a:t>
            </a:r>
          </a:p>
          <a:p>
            <a:pPr algn="ctr"/>
            <a:r>
              <a:rPr lang="en-US" sz="2000" dirty="0"/>
              <a:t>No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56DC1A6-80EB-C0CA-7B7B-951C47BA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367" y="314622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72E46C7-8831-AEF8-1C4E-7A6A3A11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564" y="3252978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710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916F00B-934B-6E65-E4EC-2EE9EB3B08ED}"/>
              </a:ext>
            </a:extLst>
          </p:cNvPr>
          <p:cNvGrpSpPr/>
          <p:nvPr/>
        </p:nvGrpSpPr>
        <p:grpSpPr>
          <a:xfrm>
            <a:off x="295634" y="997865"/>
            <a:ext cx="1739383" cy="1795923"/>
            <a:chOff x="88842" y="2518592"/>
            <a:chExt cx="1739383" cy="179592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50195A-35C6-D027-AA48-2F5C613A7C56}"/>
                </a:ext>
              </a:extLst>
            </p:cNvPr>
            <p:cNvGrpSpPr/>
            <p:nvPr/>
          </p:nvGrpSpPr>
          <p:grpSpPr>
            <a:xfrm>
              <a:off x="88842" y="2887735"/>
              <a:ext cx="1739383" cy="1426780"/>
              <a:chOff x="803896" y="2830660"/>
              <a:chExt cx="1739383" cy="14267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6249AB4-D585-A540-D04B-DF7AF8639011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86F980F-B277-25D8-B731-8554F8110B7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AE0154-9806-C147-BA06-B24DFEDD39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1161531B-0224-9D28-1425-C7AA514475E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740F289-D827-FD93-AF1C-285D735C1F10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4DFCB81-880D-B327-F11C-E406FE73E1E2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D696F95-D579-E7FC-3251-E37EE6D7B8D5}"/>
                  </a:ext>
                </a:extLst>
              </p:cNvPr>
              <p:cNvCxnSpPr>
                <a:stCxn id="110" idx="7"/>
                <a:endCxn id="109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F34DF-0330-87C7-1501-F6EE3C7D6CD9}"/>
                  </a:ext>
                </a:extLst>
              </p:cNvPr>
              <p:cNvCxnSpPr>
                <a:stCxn id="107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296B425-3043-65F4-FBC3-E3C32099C83C}"/>
                  </a:ext>
                </a:extLst>
              </p:cNvPr>
              <p:cNvCxnSpPr>
                <a:stCxn id="107" idx="6"/>
                <a:endCxn id="106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1774DA2-C748-17FD-0FBE-22597FBB34C8}"/>
                  </a:ext>
                </a:extLst>
              </p:cNvPr>
              <p:cNvCxnSpPr>
                <a:endCxn id="110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0030A03-A76F-D6D1-C5D1-098772CF2BD5}"/>
                  </a:ext>
                </a:extLst>
              </p:cNvPr>
              <p:cNvCxnSpPr>
                <a:stCxn id="110" idx="0"/>
                <a:endCxn id="106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920D4D0-7DC3-3586-4C75-0DFB4F249C3C}"/>
                  </a:ext>
                </a:extLst>
              </p:cNvPr>
              <p:cNvCxnSpPr>
                <a:stCxn id="109" idx="2"/>
                <a:endCxn id="106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D5EFBD1-3F4D-7B4C-79E1-06768CDBD193}"/>
                  </a:ext>
                </a:extLst>
              </p:cNvPr>
              <p:cNvCxnSpPr>
                <a:stCxn id="106" idx="0"/>
                <a:endCxn id="108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58516AC-02DC-B550-74BB-7D1AEE830DFA}"/>
                  </a:ext>
                </a:extLst>
              </p:cNvPr>
              <p:cNvCxnSpPr>
                <a:stCxn id="108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E9B0518-CDB9-33BA-1598-E7261D960673}"/>
                  </a:ext>
                </a:extLst>
              </p:cNvPr>
              <p:cNvCxnSpPr>
                <a:endCxn id="107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3ED8CF15-A01F-393D-FB3B-480D37EBC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0E0F1A71-9D3B-D3BB-0B23-BE09D8599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896" y="33661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83530B6E-945A-18B8-05E5-78378E983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8EC0CF51-AFE3-41C7-63B1-E32E5407A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887" y="321112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D0C4EC43-CE57-CAD9-BE4B-A16BF4FF4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313" y="39760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50C751-EE4C-90C4-7EB4-676C21272B32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794410-4F78-54BE-C1D0-FE5234C74CA7}"/>
              </a:ext>
            </a:extLst>
          </p:cNvPr>
          <p:cNvGrpSpPr/>
          <p:nvPr/>
        </p:nvGrpSpPr>
        <p:grpSpPr>
          <a:xfrm>
            <a:off x="434163" y="3179219"/>
            <a:ext cx="1674068" cy="1762062"/>
            <a:chOff x="150036" y="2518592"/>
            <a:chExt cx="1674068" cy="176206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CC7AC-D91B-5589-26AE-78A8AAA21247}"/>
                </a:ext>
              </a:extLst>
            </p:cNvPr>
            <p:cNvGrpSpPr/>
            <p:nvPr/>
          </p:nvGrpSpPr>
          <p:grpSpPr>
            <a:xfrm>
              <a:off x="150036" y="2887735"/>
              <a:ext cx="1674068" cy="1392919"/>
              <a:chOff x="865090" y="2830660"/>
              <a:chExt cx="1674068" cy="139291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6D2701-5D4C-0C8F-929F-B4F0DC504EF0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BFDEC4F-6D1D-D896-5CB6-337D328E2AD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E278CDB-6EA2-D7FE-098F-AD0941462868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C52887A-B443-1418-266D-7849B58748D6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D4B78E7-4DCE-7114-6495-4E855C453BD2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F96E8F7-AF2A-18D8-3AE8-34D737FC0A6B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38C9C33-3651-2AE9-997C-00CB39BD08D7}"/>
                  </a:ext>
                </a:extLst>
              </p:cNvPr>
              <p:cNvCxnSpPr>
                <a:stCxn id="133" idx="7"/>
                <a:endCxn id="132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6B8C63FC-ACA4-60F3-E531-E215633E8839}"/>
                  </a:ext>
                </a:extLst>
              </p:cNvPr>
              <p:cNvCxnSpPr>
                <a:stCxn id="130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20FCE51-7B2A-906E-4D93-EF8AEFB0748D}"/>
                  </a:ext>
                </a:extLst>
              </p:cNvPr>
              <p:cNvCxnSpPr>
                <a:stCxn id="130" idx="6"/>
                <a:endCxn id="129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439EE6C-1064-C795-AAF9-F60FC577F65A}"/>
                  </a:ext>
                </a:extLst>
              </p:cNvPr>
              <p:cNvCxnSpPr>
                <a:endCxn id="133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B7B8353-2D6F-92B8-46DC-98156FA7604D}"/>
                  </a:ext>
                </a:extLst>
              </p:cNvPr>
              <p:cNvCxnSpPr>
                <a:stCxn id="133" idx="0"/>
                <a:endCxn id="129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BBB4F0-7C95-7E4C-B2AE-F587A1260C23}"/>
                  </a:ext>
                </a:extLst>
              </p:cNvPr>
              <p:cNvCxnSpPr>
                <a:stCxn id="132" idx="2"/>
                <a:endCxn id="129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9820BD7-5A9F-568C-642F-172843C17E49}"/>
                  </a:ext>
                </a:extLst>
              </p:cNvPr>
              <p:cNvCxnSpPr>
                <a:stCxn id="129" idx="0"/>
                <a:endCxn id="131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EB75AB2-A75E-0058-710E-114E6F557555}"/>
                  </a:ext>
                </a:extLst>
              </p:cNvPr>
              <p:cNvCxnSpPr>
                <a:stCxn id="131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449F9F5-BD8E-4F44-8D34-A21A5FBA3397}"/>
                  </a:ext>
                </a:extLst>
              </p:cNvPr>
              <p:cNvCxnSpPr>
                <a:endCxn id="130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2">
                <a:extLst>
                  <a:ext uri="{FF2B5EF4-FFF2-40B4-BE49-F238E27FC236}">
                    <a16:creationId xmlns:a16="http://schemas.microsoft.com/office/drawing/2014/main" id="{997EA2AD-53D3-51A2-531F-125D156EF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25" name="Text Box 2">
                <a:extLst>
                  <a:ext uri="{FF2B5EF4-FFF2-40B4-BE49-F238E27FC236}">
                    <a16:creationId xmlns:a16="http://schemas.microsoft.com/office/drawing/2014/main" id="{6958401A-B5E5-788C-D710-3E61127EF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090" y="343253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26" name="Text Box 2">
                <a:extLst>
                  <a:ext uri="{FF2B5EF4-FFF2-40B4-BE49-F238E27FC236}">
                    <a16:creationId xmlns:a16="http://schemas.microsoft.com/office/drawing/2014/main" id="{D621D1DC-6BBD-F89B-5898-C4D2BAF09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27F2440C-327A-9DB7-696E-E709E557B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766" y="319863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28" name="Text Box 2">
                <a:extLst>
                  <a:ext uri="{FF2B5EF4-FFF2-40B4-BE49-F238E27FC236}">
                    <a16:creationId xmlns:a16="http://schemas.microsoft.com/office/drawing/2014/main" id="{D1D90AF2-96F6-EED1-C090-E53EA6225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896" y="39422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82FE56-39B2-9B25-36F6-0D3BFC7AAA0A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7F65D6E-3AC4-F715-4600-749ABF27B5DD}"/>
              </a:ext>
            </a:extLst>
          </p:cNvPr>
          <p:cNvSpPr/>
          <p:nvPr/>
        </p:nvSpPr>
        <p:spPr>
          <a:xfrm>
            <a:off x="1165098" y="2135050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C14A4DF-BF18-82F1-49C0-B13066D41E01}"/>
              </a:ext>
            </a:extLst>
          </p:cNvPr>
          <p:cNvSpPr/>
          <p:nvPr/>
        </p:nvSpPr>
        <p:spPr>
          <a:xfrm>
            <a:off x="760320" y="1924287"/>
            <a:ext cx="290210" cy="18951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ADF2721-BC27-9AA8-92E2-CA94E4BB11A1}"/>
              </a:ext>
            </a:extLst>
          </p:cNvPr>
          <p:cNvSpPr/>
          <p:nvPr/>
        </p:nvSpPr>
        <p:spPr>
          <a:xfrm>
            <a:off x="367187" y="2185137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6B5780-D5C7-807A-091A-BA2C74C63066}"/>
              </a:ext>
            </a:extLst>
          </p:cNvPr>
          <p:cNvGrpSpPr/>
          <p:nvPr/>
        </p:nvGrpSpPr>
        <p:grpSpPr>
          <a:xfrm>
            <a:off x="1800732" y="4255294"/>
            <a:ext cx="226696" cy="610872"/>
            <a:chOff x="-35554" y="0"/>
            <a:chExt cx="226956" cy="61146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E63ABB-BAB3-F1ED-28D5-13AA45780155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A180E22-1EDA-D7BE-E65D-A0301A91E6C0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6B93A-79EC-EC1E-8C15-270961B908EF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E969AA1-62B6-0EFF-A79F-57A522E118C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BC3670E-BE17-BAA0-A34E-08D9FDC20BB1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1705772-133B-3F19-6053-FB330EE06955}"/>
                </a:ext>
              </a:extLst>
            </p:cNvPr>
            <p:cNvSpPr/>
            <p:nvPr/>
          </p:nvSpPr>
          <p:spPr>
            <a:xfrm>
              <a:off x="-35554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8682A55-B42A-990B-EBD9-4A9D2973681F}"/>
              </a:ext>
            </a:extLst>
          </p:cNvPr>
          <p:cNvGrpSpPr/>
          <p:nvPr/>
        </p:nvGrpSpPr>
        <p:grpSpPr>
          <a:xfrm>
            <a:off x="236755" y="4030352"/>
            <a:ext cx="227331" cy="610872"/>
            <a:chOff x="-37190" y="0"/>
            <a:chExt cx="228592" cy="61146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79ECB9D-6CA9-157D-E941-5D279C96C62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9FDB00E-A67F-0ED6-1F5E-E6E955EE52A1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66917A-15CA-860C-CF9D-7ECCAEB7F8E4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05C66D-2755-0B39-7A85-41E392869395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B1006BE-D3FA-0FBE-AFA5-25A8A4A5C9DD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BF9DAAB-A057-D924-B18F-41FDDCAC4924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DC0455-4BF1-2EB3-8730-78D7C0844B51}"/>
              </a:ext>
            </a:extLst>
          </p:cNvPr>
          <p:cNvGrpSpPr/>
          <p:nvPr/>
        </p:nvGrpSpPr>
        <p:grpSpPr>
          <a:xfrm>
            <a:off x="1440183" y="4595438"/>
            <a:ext cx="227331" cy="610872"/>
            <a:chOff x="-37190" y="0"/>
            <a:chExt cx="228592" cy="61146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58AB7A3-A5DE-731E-7892-2A3774060E0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11B5C7A-7357-BC58-B802-953A83E16422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B72BF8B-CE62-07F2-2EBE-B6F067E13DDD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3266304-620E-2069-E632-43E867AD9E9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FA147CEA-500C-3BD4-E016-2065CF86841E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A9EB4520-B83C-E585-2DE7-B36034877AC6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8" name="Text Box 2">
            <a:extLst>
              <a:ext uri="{FF2B5EF4-FFF2-40B4-BE49-F238E27FC236}">
                <a16:creationId xmlns:a16="http://schemas.microsoft.com/office/drawing/2014/main" id="{176D90BD-65DD-B27D-F91F-EF20D488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21" y="2286699"/>
            <a:ext cx="77465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Masks</a:t>
            </a:r>
          </a:p>
        </p:txBody>
      </p:sp>
      <p:sp>
        <p:nvSpPr>
          <p:cNvPr id="159" name="Text Box 2">
            <a:extLst>
              <a:ext uri="{FF2B5EF4-FFF2-40B4-BE49-F238E27FC236}">
                <a16:creationId xmlns:a16="http://schemas.microsoft.com/office/drawing/2014/main" id="{96436903-1C0C-FEA1-C9B9-CF9F1AA7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894" y="3403825"/>
            <a:ext cx="917189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Masks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4C6148-1830-CBC7-5877-F54C17308418}"/>
              </a:ext>
            </a:extLst>
          </p:cNvPr>
          <p:cNvSpPr txBox="1"/>
          <p:nvPr/>
        </p:nvSpPr>
        <p:spPr>
          <a:xfrm>
            <a:off x="2493611" y="1723462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2BAF2-6BD1-441E-8F4C-1ECF9D94B94C}"/>
              </a:ext>
            </a:extLst>
          </p:cNvPr>
          <p:cNvSpPr txBox="1"/>
          <p:nvPr/>
        </p:nvSpPr>
        <p:spPr>
          <a:xfrm>
            <a:off x="2493611" y="3824343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B1D749-B2E4-3AAD-1277-F7E157A0D5D6}"/>
              </a:ext>
            </a:extLst>
          </p:cNvPr>
          <p:cNvSpPr txBox="1"/>
          <p:nvPr/>
        </p:nvSpPr>
        <p:spPr>
          <a:xfrm>
            <a:off x="2474430" y="235963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D0C58B-6894-C36F-FA0E-D5A5ED65F609}"/>
              </a:ext>
            </a:extLst>
          </p:cNvPr>
          <p:cNvSpPr txBox="1"/>
          <p:nvPr/>
        </p:nvSpPr>
        <p:spPr>
          <a:xfrm>
            <a:off x="2474430" y="4498897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6EA09D0-FA51-87FF-4A86-C3BD365B8588}"/>
              </a:ext>
            </a:extLst>
          </p:cNvPr>
          <p:cNvSpPr/>
          <p:nvPr/>
        </p:nvSpPr>
        <p:spPr>
          <a:xfrm>
            <a:off x="4063943" y="14259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3BF299-7468-78D2-52BF-7B54FB20E007}"/>
              </a:ext>
            </a:extLst>
          </p:cNvPr>
          <p:cNvSpPr/>
          <p:nvPr/>
        </p:nvSpPr>
        <p:spPr>
          <a:xfrm>
            <a:off x="4063943" y="227581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BEF711F-DCFF-BB27-4AA2-08073FF47953}"/>
              </a:ext>
            </a:extLst>
          </p:cNvPr>
          <p:cNvCxnSpPr>
            <a:stCxn id="160" idx="3"/>
            <a:endCxn id="166" idx="1"/>
          </p:cNvCxnSpPr>
          <p:nvPr/>
        </p:nvCxnSpPr>
        <p:spPr>
          <a:xfrm flipV="1">
            <a:off x="3605349" y="1622361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389DD28-8A32-DED9-D878-C49142BB43B9}"/>
              </a:ext>
            </a:extLst>
          </p:cNvPr>
          <p:cNvCxnSpPr>
            <a:stCxn id="160" idx="3"/>
            <a:endCxn id="168" idx="1"/>
          </p:cNvCxnSpPr>
          <p:nvPr/>
        </p:nvCxnSpPr>
        <p:spPr>
          <a:xfrm>
            <a:off x="3605349" y="2077405"/>
            <a:ext cx="458594" cy="3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3E3F49F-238E-7D12-D7DB-63FA4A2B049A}"/>
              </a:ext>
            </a:extLst>
          </p:cNvPr>
          <p:cNvSpPr/>
          <p:nvPr/>
        </p:nvSpPr>
        <p:spPr>
          <a:xfrm>
            <a:off x="4063943" y="353157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B769FDA-96E5-D774-04DD-E24E233B966A}"/>
              </a:ext>
            </a:extLst>
          </p:cNvPr>
          <p:cNvSpPr/>
          <p:nvPr/>
        </p:nvSpPr>
        <p:spPr>
          <a:xfrm>
            <a:off x="4071532" y="43831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6A7A7D6-BF6D-99BB-E80D-7CB97C2CA5FE}"/>
              </a:ext>
            </a:extLst>
          </p:cNvPr>
          <p:cNvCxnSpPr>
            <a:endCxn id="173" idx="1"/>
          </p:cNvCxnSpPr>
          <p:nvPr/>
        </p:nvCxnSpPr>
        <p:spPr>
          <a:xfrm flipV="1">
            <a:off x="3605349" y="3727976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5B5B0FD-8B72-986C-D63F-C50F5649BBA1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3605349" y="4178286"/>
            <a:ext cx="466183" cy="40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87ACF-BE9B-BBE2-FA1F-D49A3015DB14}"/>
              </a:ext>
            </a:extLst>
          </p:cNvPr>
          <p:cNvCxnSpPr>
            <a:stCxn id="166" idx="3"/>
          </p:cNvCxnSpPr>
          <p:nvPr/>
        </p:nvCxnSpPr>
        <p:spPr>
          <a:xfrm>
            <a:off x="5598339" y="1622361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>
            <a:extLst>
              <a:ext uri="{FF2B5EF4-FFF2-40B4-BE49-F238E27FC236}">
                <a16:creationId xmlns:a16="http://schemas.microsoft.com/office/drawing/2014/main" id="{CE56D168-AB8C-4B1C-B9E9-77856297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1307031"/>
            <a:ext cx="1071733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C688167-59C6-8B2F-F0BE-8D0CF5D5DCC3}"/>
              </a:ext>
            </a:extLst>
          </p:cNvPr>
          <p:cNvCxnSpPr/>
          <p:nvPr/>
        </p:nvCxnSpPr>
        <p:spPr>
          <a:xfrm>
            <a:off x="5598339" y="2474988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 Box 2">
            <a:extLst>
              <a:ext uri="{FF2B5EF4-FFF2-40B4-BE49-F238E27FC236}">
                <a16:creationId xmlns:a16="http://schemas.microsoft.com/office/drawing/2014/main" id="{812F3C9B-5DD1-F9C7-F8E0-EA0CF76A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2159658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BA197D-1C5B-E051-5207-71B06076A638}"/>
              </a:ext>
            </a:extLst>
          </p:cNvPr>
          <p:cNvCxnSpPr/>
          <p:nvPr/>
        </p:nvCxnSpPr>
        <p:spPr>
          <a:xfrm>
            <a:off x="5592341" y="3706009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 Box 2">
            <a:extLst>
              <a:ext uri="{FF2B5EF4-FFF2-40B4-BE49-F238E27FC236}">
                <a16:creationId xmlns:a16="http://schemas.microsoft.com/office/drawing/2014/main" id="{5DB62EA5-363B-56B4-D11A-D4151D0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343" y="3390679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C00D49F-2366-C562-5359-B00E7920374A}"/>
              </a:ext>
            </a:extLst>
          </p:cNvPr>
          <p:cNvCxnSpPr/>
          <p:nvPr/>
        </p:nvCxnSpPr>
        <p:spPr>
          <a:xfrm>
            <a:off x="5599930" y="4560366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 Box 2">
            <a:extLst>
              <a:ext uri="{FF2B5EF4-FFF2-40B4-BE49-F238E27FC236}">
                <a16:creationId xmlns:a16="http://schemas.microsoft.com/office/drawing/2014/main" id="{5796B885-02A2-E94D-C8EE-C287EAC0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32" y="4245036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610C32-0B46-7443-C33E-1B200335F0A5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017417" y="2077405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7027B04-D816-8EF1-FF26-147327A0FDA7}"/>
              </a:ext>
            </a:extLst>
          </p:cNvPr>
          <p:cNvCxnSpPr>
            <a:cxnSpLocks/>
          </p:cNvCxnSpPr>
          <p:nvPr/>
        </p:nvCxnSpPr>
        <p:spPr>
          <a:xfrm>
            <a:off x="1998236" y="4185900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470197" y="3894487"/>
            <a:ext cx="244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subgraph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675527" y="1618381"/>
            <a:ext cx="244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from source code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04871F-5D7F-08D7-BB92-4FD98B25DEAD}"/>
              </a:ext>
            </a:extLst>
          </p:cNvPr>
          <p:cNvGrpSpPr/>
          <p:nvPr/>
        </p:nvGrpSpPr>
        <p:grpSpPr>
          <a:xfrm>
            <a:off x="1710415" y="2975044"/>
            <a:ext cx="996684" cy="770954"/>
            <a:chOff x="4543014" y="766424"/>
            <a:chExt cx="1129027" cy="7709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2ABDEA-8EFB-671E-DDA9-E05E4DBB08D3}"/>
                </a:ext>
              </a:extLst>
            </p:cNvPr>
            <p:cNvSpPr txBox="1"/>
            <p:nvPr/>
          </p:nvSpPr>
          <p:spPr>
            <a:xfrm>
              <a:off x="4668610" y="766424"/>
              <a:ext cx="92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Training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E71D239-9B1F-D65B-96B5-22186B5B1599}"/>
                </a:ext>
              </a:extLst>
            </p:cNvPr>
            <p:cNvCxnSpPr>
              <a:cxnSpLocks/>
            </p:cNvCxnSpPr>
            <p:nvPr/>
          </p:nvCxnSpPr>
          <p:spPr>
            <a:xfrm>
              <a:off x="4596014" y="903489"/>
              <a:ext cx="1057458" cy="181564"/>
            </a:xfrm>
            <a:prstGeom prst="bentConnector3">
              <a:avLst>
                <a:gd name="adj1" fmla="val -2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DABB5391-7353-16E1-4208-6CA68FE55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560" y="1240580"/>
              <a:ext cx="1057458" cy="209625"/>
            </a:xfrm>
            <a:prstGeom prst="bentConnector3">
              <a:avLst>
                <a:gd name="adj1" fmla="val -1515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08E32-9E3F-4118-6951-2D9E990E743B}"/>
                </a:ext>
              </a:extLst>
            </p:cNvPr>
            <p:cNvSpPr txBox="1"/>
            <p:nvPr/>
          </p:nvSpPr>
          <p:spPr>
            <a:xfrm>
              <a:off x="4543014" y="116804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867524"/>
            <a:ext cx="982626" cy="904003"/>
            <a:chOff x="7927995" y="3600627"/>
            <a:chExt cx="982626" cy="9040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1" y="2523563"/>
            <a:ext cx="1262352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74134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94" y="1602234"/>
            <a:ext cx="2712323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177111" y="2217368"/>
            <a:ext cx="97023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77111" y="2837888"/>
            <a:ext cx="95435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37878" y="2033197"/>
            <a:ext cx="1312244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6370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814467" cy="26516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36715"/>
            <a:ext cx="810340" cy="273119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936850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22255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09927"/>
            <a:ext cx="883538" cy="284623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3005069" y="2213765"/>
            <a:ext cx="232809" cy="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550122" y="2213765"/>
            <a:ext cx="213583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8729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66388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666147" y="2743376"/>
            <a:ext cx="100241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>
            <a:off x="7161993" y="2743376"/>
            <a:ext cx="139926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177793" y="1548661"/>
            <a:ext cx="1886864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13073" y="1860090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767507" y="3795095"/>
            <a:ext cx="244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subgraph from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1937385" y="1891165"/>
            <a:ext cx="263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from source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ABDEA-8EFB-671E-DDA9-E05E4DBB08D3}"/>
              </a:ext>
            </a:extLst>
          </p:cNvPr>
          <p:cNvSpPr txBox="1"/>
          <p:nvPr/>
        </p:nvSpPr>
        <p:spPr>
          <a:xfrm>
            <a:off x="1821289" y="2975044"/>
            <a:ext cx="8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E71D239-9B1F-D65B-96B5-22186B5B1599}"/>
              </a:ext>
            </a:extLst>
          </p:cNvPr>
          <p:cNvCxnSpPr>
            <a:cxnSpLocks/>
          </p:cNvCxnSpPr>
          <p:nvPr/>
        </p:nvCxnSpPr>
        <p:spPr>
          <a:xfrm>
            <a:off x="1757202" y="3112109"/>
            <a:ext cx="933504" cy="181564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ABB5391-7353-16E1-4208-6CA68FE555E5}"/>
              </a:ext>
            </a:extLst>
          </p:cNvPr>
          <p:cNvCxnSpPr>
            <a:cxnSpLocks/>
          </p:cNvCxnSpPr>
          <p:nvPr/>
        </p:nvCxnSpPr>
        <p:spPr>
          <a:xfrm flipV="1">
            <a:off x="1733500" y="3349809"/>
            <a:ext cx="1254116" cy="509547"/>
          </a:xfrm>
          <a:prstGeom prst="bentConnector3">
            <a:avLst>
              <a:gd name="adj1" fmla="val 21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E08E32-9E3F-4118-6951-2D9E990E743B}"/>
              </a:ext>
            </a:extLst>
          </p:cNvPr>
          <p:cNvSpPr txBox="1"/>
          <p:nvPr/>
        </p:nvSpPr>
        <p:spPr>
          <a:xfrm>
            <a:off x="1570784" y="3290459"/>
            <a:ext cx="133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747327"/>
            <a:ext cx="982626" cy="1024200"/>
            <a:chOff x="7927995" y="3480430"/>
            <a:chExt cx="982626" cy="1024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2"/>
              <a:chOff x="355600" y="488949"/>
              <a:chExt cx="584200" cy="63596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49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cxnSpLocks/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cxnSpLocks/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539" y="3480430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9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65550" cy="1776221"/>
            <a:chOff x="199354" y="2518592"/>
            <a:chExt cx="1465550" cy="17762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4"/>
              <a:ext cx="1465550" cy="1407079"/>
              <a:chOff x="914408" y="2830659"/>
              <a:chExt cx="1465550" cy="14070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59"/>
                <a:ext cx="526951" cy="399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6" y="3556419"/>
                <a:ext cx="481699" cy="362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518550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54457" cy="340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4" y="3897060"/>
                <a:ext cx="512135" cy="340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78312" cy="1785733"/>
            <a:chOff x="199354" y="2518592"/>
            <a:chExt cx="1478312" cy="178573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78312" cy="1416590"/>
              <a:chOff x="914408" y="2830660"/>
              <a:chExt cx="1478312" cy="141659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60"/>
                <a:ext cx="526951" cy="369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8"/>
                <a:ext cx="466408" cy="37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88544" cy="289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67219" cy="368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85180" cy="350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124182" y="2669220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6773606" y="3522242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309521" y="3521079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276" y="2387928"/>
            <a:ext cx="1168471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374626" y="3167904"/>
            <a:ext cx="74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Yes</a:t>
            </a:r>
          </a:p>
          <a:p>
            <a:pPr algn="ctr"/>
            <a:r>
              <a:rPr lang="en-US" sz="2000" dirty="0"/>
              <a:t>No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56DC1A6-80EB-C0CA-7B7B-951C47BA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918" y="3152247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72E46C7-8831-AEF8-1C4E-7A6A3A11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15" y="3258996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057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767507" y="3795095"/>
            <a:ext cx="244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subgraph from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1FFA17-B20B-2AAE-D31A-24FAF8341770}"/>
              </a:ext>
            </a:extLst>
          </p:cNvPr>
          <p:cNvSpPr/>
          <p:nvPr/>
        </p:nvSpPr>
        <p:spPr>
          <a:xfrm>
            <a:off x="1695273" y="2425953"/>
            <a:ext cx="116638" cy="1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7D0FFA-B11B-B889-2657-C69E7FF035B9}"/>
              </a:ext>
            </a:extLst>
          </p:cNvPr>
          <p:cNvSpPr/>
          <p:nvPr/>
        </p:nvSpPr>
        <p:spPr>
          <a:xfrm>
            <a:off x="2161824" y="2474246"/>
            <a:ext cx="116638" cy="109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0EFCC-3ABA-283A-C847-9A36894BB99C}"/>
              </a:ext>
            </a:extLst>
          </p:cNvPr>
          <p:cNvSpPr/>
          <p:nvPr/>
        </p:nvSpPr>
        <p:spPr>
          <a:xfrm>
            <a:off x="1682313" y="2920957"/>
            <a:ext cx="116638" cy="109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488C0B-5358-5158-73DD-50419C312F3D}"/>
              </a:ext>
            </a:extLst>
          </p:cNvPr>
          <p:cNvCxnSpPr>
            <a:stCxn id="38" idx="7"/>
            <a:endCxn id="37" idx="3"/>
          </p:cNvCxnSpPr>
          <p:nvPr/>
        </p:nvCxnSpPr>
        <p:spPr>
          <a:xfrm flipV="1">
            <a:off x="1781870" y="2567482"/>
            <a:ext cx="397036" cy="369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84153F-7DC3-B17C-7FAC-7372CB571638}"/>
              </a:ext>
            </a:extLst>
          </p:cNvPr>
          <p:cNvCxnSpPr>
            <a:endCxn id="38" idx="3"/>
          </p:cNvCxnSpPr>
          <p:nvPr/>
        </p:nvCxnSpPr>
        <p:spPr>
          <a:xfrm flipV="1">
            <a:off x="1540767" y="3014008"/>
            <a:ext cx="158164" cy="23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92C84-9145-455F-1638-93C5F2834F25}"/>
              </a:ext>
            </a:extLst>
          </p:cNvPr>
          <p:cNvCxnSpPr>
            <a:stCxn id="38" idx="0"/>
            <a:endCxn id="34" idx="4"/>
          </p:cNvCxnSpPr>
          <p:nvPr/>
        </p:nvCxnSpPr>
        <p:spPr>
          <a:xfrm flipV="1">
            <a:off x="1740632" y="2535251"/>
            <a:ext cx="12960" cy="385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30C076-FC99-A882-1F77-687394D73CA0}"/>
              </a:ext>
            </a:extLst>
          </p:cNvPr>
          <p:cNvCxnSpPr>
            <a:stCxn id="37" idx="2"/>
            <a:endCxn id="34" idx="6"/>
          </p:cNvCxnSpPr>
          <p:nvPr/>
        </p:nvCxnSpPr>
        <p:spPr>
          <a:xfrm flipH="1" flipV="1">
            <a:off x="1811911" y="2480491"/>
            <a:ext cx="349913" cy="48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">
            <a:extLst>
              <a:ext uri="{FF2B5EF4-FFF2-40B4-BE49-F238E27FC236}">
                <a16:creationId xmlns:a16="http://schemas.microsoft.com/office/drawing/2014/main" id="{9760F0C1-93CD-17B7-C0C9-52BDDB81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31" y="2153713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27F0A3C5-A664-4BC7-9AA0-3C6EF2FA8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198" y="2595858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F35CACFB-C4A0-24D4-35ED-D7FAE9691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40" y="2874856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1679991" y="1928916"/>
            <a:ext cx="263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subgraph from source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ABDEA-8EFB-671E-DDA9-E05E4DBB08D3}"/>
              </a:ext>
            </a:extLst>
          </p:cNvPr>
          <p:cNvSpPr txBox="1"/>
          <p:nvPr/>
        </p:nvSpPr>
        <p:spPr>
          <a:xfrm>
            <a:off x="1821289" y="2975044"/>
            <a:ext cx="8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E71D239-9B1F-D65B-96B5-22186B5B1599}"/>
              </a:ext>
            </a:extLst>
          </p:cNvPr>
          <p:cNvCxnSpPr>
            <a:cxnSpLocks/>
          </p:cNvCxnSpPr>
          <p:nvPr/>
        </p:nvCxnSpPr>
        <p:spPr>
          <a:xfrm>
            <a:off x="1757202" y="3112109"/>
            <a:ext cx="933504" cy="181564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ABB5391-7353-16E1-4208-6CA68FE555E5}"/>
              </a:ext>
            </a:extLst>
          </p:cNvPr>
          <p:cNvCxnSpPr>
            <a:cxnSpLocks/>
          </p:cNvCxnSpPr>
          <p:nvPr/>
        </p:nvCxnSpPr>
        <p:spPr>
          <a:xfrm flipV="1">
            <a:off x="1733500" y="3349809"/>
            <a:ext cx="1254116" cy="509547"/>
          </a:xfrm>
          <a:prstGeom prst="bentConnector3">
            <a:avLst>
              <a:gd name="adj1" fmla="val 21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E08E32-9E3F-4118-6951-2D9E990E743B}"/>
              </a:ext>
            </a:extLst>
          </p:cNvPr>
          <p:cNvSpPr txBox="1"/>
          <p:nvPr/>
        </p:nvSpPr>
        <p:spPr>
          <a:xfrm>
            <a:off x="1570784" y="3290459"/>
            <a:ext cx="133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747327"/>
            <a:ext cx="982626" cy="1024200"/>
            <a:chOff x="7927995" y="3480430"/>
            <a:chExt cx="982626" cy="1024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2"/>
              <a:chOff x="355600" y="488949"/>
              <a:chExt cx="584200" cy="63596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49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cxnSpLocks/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cxnSpLocks/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539" y="3480430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2">
            <a:extLst>
              <a:ext uri="{FF2B5EF4-FFF2-40B4-BE49-F238E27FC236}">
                <a16:creationId xmlns:a16="http://schemas.microsoft.com/office/drawing/2014/main" id="{550A1CC7-05DA-E1E5-672B-714EC84F3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463" y="3048237"/>
            <a:ext cx="410107" cy="2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681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317</Words>
  <Application>Microsoft Office PowerPoint</Application>
  <PresentationFormat>Widescreen</PresentationFormat>
  <Paragraphs>196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170</cp:revision>
  <dcterms:created xsi:type="dcterms:W3CDTF">2023-03-18T05:46:01Z</dcterms:created>
  <dcterms:modified xsi:type="dcterms:W3CDTF">2023-03-23T22:36:24Z</dcterms:modified>
</cp:coreProperties>
</file>