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93483" y="22461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73959" y="34720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374326" y="2069791"/>
            <a:ext cx="1522326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643186" y="25355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50373" y="25314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344247" y="3612603"/>
            <a:ext cx="152232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Statement-level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9458" y="35836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3050837" y="20001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3005112" y="3552727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758784" y="1963390"/>
            <a:ext cx="1631539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758784" y="3629843"/>
            <a:ext cx="1631539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Stmt-level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96652" y="25314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523015" y="25876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53315" y="42300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527329" y="42375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529731" y="2016763"/>
            <a:ext cx="1546643" cy="1479486"/>
            <a:chOff x="5242560" y="2600539"/>
            <a:chExt cx="1706880" cy="165872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522531" y="3420250"/>
            <a:ext cx="1611271" cy="1375459"/>
            <a:chOff x="3453001" y="3370086"/>
            <a:chExt cx="1611271" cy="137545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stCxn id="148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90323" y="25876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91944" y="42355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257631" y="2005575"/>
            <a:ext cx="1631539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Pairing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257631" y="4084013"/>
            <a:ext cx="1631539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Stmt-level</a:t>
            </a:r>
          </a:p>
          <a:p>
            <a:pPr algn="ctr"/>
            <a:r>
              <a:rPr lang="en-US" dirty="0"/>
              <a:t>Pairing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257630" y="3177203"/>
            <a:ext cx="163153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8021861" y="23682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8021861" y="44071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9073400" y="26519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9077149" y="35478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209834" y="19071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239307" y="3575394"/>
            <a:ext cx="1624750" cy="1375459"/>
            <a:chOff x="3453001" y="3370086"/>
            <a:chExt cx="1624750" cy="1375459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stCxn id="21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687096" y="31278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37986" y="1251095"/>
            <a:ext cx="553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43703" y="1919292"/>
            <a:ext cx="553806" cy="475756"/>
            <a:chOff x="7569916" y="3846044"/>
            <a:chExt cx="553806" cy="4757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28163" y="4014138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ABB5EA7B-B0CC-4C19-81FF-6A0C11DEBEAF}"/>
              </a:ext>
            </a:extLst>
          </p:cNvPr>
          <p:cNvSpPr txBox="1"/>
          <p:nvPr/>
        </p:nvSpPr>
        <p:spPr>
          <a:xfrm>
            <a:off x="4691518" y="1589670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E57310-E81D-48D6-96A6-1A70EF2F06E6}"/>
              </a:ext>
            </a:extLst>
          </p:cNvPr>
          <p:cNvSpPr txBox="1"/>
          <p:nvPr/>
        </p:nvSpPr>
        <p:spPr>
          <a:xfrm>
            <a:off x="385788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1DD1B-B20C-4AFB-9732-5E4BB9952A52}"/>
              </a:ext>
            </a:extLst>
          </p:cNvPr>
          <p:cNvSpPr txBox="1"/>
          <p:nvPr/>
        </p:nvSpPr>
        <p:spPr>
          <a:xfrm>
            <a:off x="4696397" y="2280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07DAB9-0F83-4DA1-844D-A769CA7484F3}"/>
              </a:ext>
            </a:extLst>
          </p:cNvPr>
          <p:cNvSpPr txBox="1"/>
          <p:nvPr/>
        </p:nvSpPr>
        <p:spPr>
          <a:xfrm>
            <a:off x="4699964" y="289906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CD41AA-743E-4EBF-863B-3B55D19B0FE4}"/>
              </a:ext>
            </a:extLst>
          </p:cNvPr>
          <p:cNvSpPr txBox="1"/>
          <p:nvPr/>
        </p:nvSpPr>
        <p:spPr>
          <a:xfrm>
            <a:off x="547564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810007-D11A-4816-9715-B676BFE0DC3C}"/>
              </a:ext>
            </a:extLst>
          </p:cNvPr>
          <p:cNvSpPr txBox="1"/>
          <p:nvPr/>
        </p:nvSpPr>
        <p:spPr>
          <a:xfrm>
            <a:off x="6590993" y="1260719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2246E-F246-4435-966E-259028A8E35A}"/>
              </a:ext>
            </a:extLst>
          </p:cNvPr>
          <p:cNvSpPr txBox="1"/>
          <p:nvPr/>
        </p:nvSpPr>
        <p:spPr>
          <a:xfrm>
            <a:off x="6583508" y="1695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632FDF-11D7-43D0-83AD-27413B49B500}"/>
              </a:ext>
            </a:extLst>
          </p:cNvPr>
          <p:cNvSpPr txBox="1"/>
          <p:nvPr/>
        </p:nvSpPr>
        <p:spPr>
          <a:xfrm>
            <a:off x="6594858" y="209605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6ADBFB5-D1DF-43DD-B9CA-3D67BA018B09}"/>
              </a:ext>
            </a:extLst>
          </p:cNvPr>
          <p:cNvSpPr txBox="1"/>
          <p:nvPr/>
        </p:nvSpPr>
        <p:spPr>
          <a:xfrm>
            <a:off x="6570591" y="3060508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DC59A1-2B1F-4C65-ABC4-2996BC5574B1}"/>
              </a:ext>
            </a:extLst>
          </p:cNvPr>
          <p:cNvSpPr txBox="1"/>
          <p:nvPr/>
        </p:nvSpPr>
        <p:spPr>
          <a:xfrm>
            <a:off x="9764767" y="140420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66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94483" y="3052568"/>
            <a:ext cx="75929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stCxn id="24" idx="3"/>
          </p:cNvCxnSpPr>
          <p:nvPr/>
        </p:nvCxnSpPr>
        <p:spPr>
          <a:xfrm flipV="1">
            <a:off x="3253777" y="2995482"/>
            <a:ext cx="329864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408851" y="26607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922368" y="2823939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68259" y="3470122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6145897" y="2780718"/>
            <a:ext cx="127100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660134" y="3081196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96423B-283D-96EC-C9FF-3FCA0B268795}"/>
              </a:ext>
            </a:extLst>
          </p:cNvPr>
          <p:cNvCxnSpPr>
            <a:cxnSpLocks/>
          </p:cNvCxnSpPr>
          <p:nvPr/>
        </p:nvCxnSpPr>
        <p:spPr>
          <a:xfrm>
            <a:off x="5660134" y="3698899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2">
            <a:extLst>
              <a:ext uri="{FF2B5EF4-FFF2-40B4-BE49-F238E27FC236}">
                <a16:creationId xmlns:a16="http://schemas.microsoft.com/office/drawing/2014/main" id="{BDCAAA43-72EB-73CF-FB31-9C805F6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567" y="2313859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S4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B0B796-0D6C-954B-E755-BCC7EE5474A3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7416903" y="2761833"/>
            <a:ext cx="566664" cy="619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735192" y="3310674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418676" y="3422129"/>
            <a:ext cx="442119" cy="42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CF8F0E7-3EF9-7B0B-E526-64F7EDC4960A}"/>
              </a:ext>
            </a:extLst>
          </p:cNvPr>
          <p:cNvCxnSpPr>
            <a:cxnSpLocks/>
            <a:stCxn id="78" idx="3"/>
            <a:endCxn id="112" idx="1"/>
          </p:cNvCxnSpPr>
          <p:nvPr/>
        </p:nvCxnSpPr>
        <p:spPr>
          <a:xfrm>
            <a:off x="8336679" y="2761833"/>
            <a:ext cx="958793" cy="588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stCxn id="96" idx="2"/>
            <a:endCxn id="112" idx="1"/>
          </p:cNvCxnSpPr>
          <p:nvPr/>
        </p:nvCxnSpPr>
        <p:spPr>
          <a:xfrm flipV="1">
            <a:off x="8432132" y="3350472"/>
            <a:ext cx="863340" cy="558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85312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1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318860" y="1987397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744</Words>
  <Application>Microsoft Office PowerPoint</Application>
  <PresentationFormat>Widescreen</PresentationFormat>
  <Paragraphs>294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Consolas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38</cp:revision>
  <dcterms:created xsi:type="dcterms:W3CDTF">2023-03-18T05:46:01Z</dcterms:created>
  <dcterms:modified xsi:type="dcterms:W3CDTF">2023-03-18T20:23:10Z</dcterms:modified>
</cp:coreProperties>
</file>