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0CAA-DE3D-0780-465A-1895D12DB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A03F-D9A7-2E2F-02A7-E5A45E65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92CD-5BBF-FE60-A7A1-7C5AD93F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6FB9-A399-16C1-A475-DD756BCE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B953-444F-4ED6-2CB4-A802AFCF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53D-B451-8539-C02C-27A0BB3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A12BC-FF15-A296-9CD9-7F3977B2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A8C8-9076-8AC5-46F1-8E32B5C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7342-00B8-4BCA-25D2-46E21B1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AF02-879A-76E1-E95D-A7CE0711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AFAA1-4EE4-2636-FEEF-7A9B7489D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9189-36C6-F49D-A7E8-7FBE05422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1D06-DF67-9D81-15B5-1D60AC27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F8F0-7429-C35E-FDE4-0C1228A1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234A-4887-0444-1C9D-97B3064B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0808-A1C8-2E74-0DE0-D022E77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5632-2498-86AA-95B7-D135BA69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57A-5716-BD57-FF5F-2E06E32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D796-9C4A-10E2-C87F-9D7C6DD5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7840-8C6E-E906-202E-E159B413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1328-D777-7C79-9557-50773C24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B1A2-44EB-ACE7-F562-97028FDE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BCBB-DB54-BF40-34A5-16042E8F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22AD-9EC7-4121-155F-6CFF5C42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BA07-3268-3C28-469F-41A1BBF3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1158-E8A4-71F9-00CC-0C2FA17E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BF19-F62C-61E0-3993-FE4FF8D5B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407E-4B02-AE35-4E44-9C180038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695C-0E03-1FEF-6FEC-0AFB40C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8251-44B4-A370-FDC9-3649D5EA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D87A-29A7-A5E2-6E25-706E5C77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4860-237B-2354-4209-6AC63E6A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98AF-BB85-2A54-FEEB-881E0DD6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B9E3-FD3F-82C0-7A92-B3658AE2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E680-285D-DC63-CACF-5AF068AF6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72325-6F63-697C-9D00-406AF3589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69A-0061-AA3C-6BDC-D4EA1AB1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364E-BE64-3F8F-0203-7F96A699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E85A2-4521-66F4-D4B4-9031885E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8CEF-FA72-8E21-935B-82A68381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B1F86-5499-B670-C546-395DF46F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0980-A5F0-F30B-EB57-A64BD770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027D-C479-C1DB-0D6B-AEA8CC64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75181-B63D-9E9D-A73C-3EAA658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79F57-9F72-BB09-79DF-DA0EA15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311C0-8065-E5B5-31A1-1D85A5D1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0B9-6D7C-E00B-482C-2BD86EED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71A9-2238-BBAD-5C1E-2D401872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70247-F257-E7F1-6547-93E3EDBDD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30E3-2357-0FBD-8141-30C3F730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9BA26-BE58-09B0-C264-1CAAF765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18EE-417D-CAFF-CF5B-5885C591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9AAF-E236-31E2-F693-FE28F12F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8D80E-70FC-A37D-DF6C-5EB4D213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E710-D710-4037-1E93-E8215DF4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AA0-33D3-C0AE-54EF-CD95649E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8AF1-EE04-BAB6-D748-9F0A746C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5DBD-9A9C-70A6-ED02-2C1F43CD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2FA4A-B268-6393-D470-15BB5BA6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EF1B-5110-9E03-DE13-F8E7B90B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057A-4C3F-DAC2-9428-33E73C639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A850-F61A-6AD7-598E-06D502AD0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687C-9D4E-FBBB-1171-2DEA4D53D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5F3ED-6573-3A7D-B96A-8CC99CE336A1}"/>
              </a:ext>
            </a:extLst>
          </p:cNvPr>
          <p:cNvSpPr txBox="1"/>
          <p:nvPr/>
        </p:nvSpPr>
        <p:spPr>
          <a:xfrm>
            <a:off x="26792" y="3098964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29AF0-CB1E-A63E-6D15-10289E051757}"/>
              </a:ext>
            </a:extLst>
          </p:cNvPr>
          <p:cNvSpPr txBox="1"/>
          <p:nvPr/>
        </p:nvSpPr>
        <p:spPr>
          <a:xfrm>
            <a:off x="2494483" y="3052568"/>
            <a:ext cx="75929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71A4C4-0B90-5AAB-002C-46122926075C}"/>
              </a:ext>
            </a:extLst>
          </p:cNvPr>
          <p:cNvCxnSpPr>
            <a:stCxn id="24" idx="3"/>
          </p:cNvCxnSpPr>
          <p:nvPr/>
        </p:nvCxnSpPr>
        <p:spPr>
          <a:xfrm flipV="1">
            <a:off x="3253777" y="2995482"/>
            <a:ext cx="329864" cy="38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3D3ADD-A584-F1CD-FA89-79FAE9254036}"/>
              </a:ext>
            </a:extLst>
          </p:cNvPr>
          <p:cNvCxnSpPr>
            <a:cxnSpLocks/>
          </p:cNvCxnSpPr>
          <p:nvPr/>
        </p:nvCxnSpPr>
        <p:spPr>
          <a:xfrm>
            <a:off x="3240786" y="3401623"/>
            <a:ext cx="349579" cy="3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5CF668-1C45-5CC8-E52F-B94AD8D42D4F}"/>
              </a:ext>
            </a:extLst>
          </p:cNvPr>
          <p:cNvSpPr txBox="1"/>
          <p:nvPr/>
        </p:nvSpPr>
        <p:spPr>
          <a:xfrm>
            <a:off x="3408851" y="26607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60BEE-369A-7709-8432-D57FD28BB6D6}"/>
              </a:ext>
            </a:extLst>
          </p:cNvPr>
          <p:cNvSpPr txBox="1"/>
          <p:nvPr/>
        </p:nvSpPr>
        <p:spPr>
          <a:xfrm>
            <a:off x="3340882" y="3678065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80FB8-3C81-ABE4-114D-4CCAAF16F7FF}"/>
              </a:ext>
            </a:extLst>
          </p:cNvPr>
          <p:cNvGrpSpPr/>
          <p:nvPr/>
        </p:nvGrpSpPr>
        <p:grpSpPr>
          <a:xfrm>
            <a:off x="922368" y="2823939"/>
            <a:ext cx="1580075" cy="1375459"/>
            <a:chOff x="914408" y="2830660"/>
            <a:chExt cx="1580075" cy="1375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48AF3E-1994-85EA-D3E1-03F1772AD59F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8BA77D-B99B-6193-A153-A6E3011199E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132BFBF-733D-3844-C62F-98679EBE5904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F3C23F-4373-80B7-A96B-56EBD107C6A9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4F699D-2C66-3F4C-C464-59EAA1459DF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5CBB87-A5EE-2FBE-14BF-FC508AEF7B6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CAE0E4F-F2ED-43A6-7A66-8C2CC45841DB}"/>
                </a:ext>
              </a:extLst>
            </p:cNvPr>
            <p:cNvCxnSpPr>
              <a:stCxn id="23" idx="7"/>
              <a:endCxn id="22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AC6A85-B8DB-DAE8-1757-ED77FDDE23AB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71EA10-CF24-33D7-CC4B-B8F19F31DC30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166C1C-9E95-9D0A-8C82-91683BFA84C6}"/>
                </a:ext>
              </a:extLst>
            </p:cNvPr>
            <p:cNvCxnSpPr>
              <a:endCxn id="23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844C3-48DE-C820-BA5B-01533B6C9853}"/>
                </a:ext>
              </a:extLst>
            </p:cNvPr>
            <p:cNvCxnSpPr>
              <a:stCxn id="23" idx="0"/>
              <a:endCxn id="19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58598D-D861-9A09-7F4B-F6B0AE090FBE}"/>
                </a:ext>
              </a:extLst>
            </p:cNvPr>
            <p:cNvCxnSpPr>
              <a:stCxn id="22" idx="2"/>
              <a:endCxn id="19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2C0DA3-C09B-D093-A48C-C764EB52776E}"/>
                </a:ext>
              </a:extLst>
            </p:cNvPr>
            <p:cNvCxnSpPr>
              <a:stCxn id="19" idx="0"/>
              <a:endCxn id="21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A19E27-FB6D-450A-3115-C61BC3CC4333}"/>
                </a:ext>
              </a:extLst>
            </p:cNvPr>
            <p:cNvCxnSpPr>
              <a:stCxn id="21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8FC2D7A-71D3-8068-EF2F-0300D5AD620C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242006F9-BF05-42BF-FF49-F8C4B1BEA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B9FCE4FF-FC2B-F8CC-9167-DE8102B95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41C09F79-19C5-1F6D-CBFF-F9A6C0FF0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8D03C05E-5EA2-926B-7C6E-9D224F03A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7011CEC4-EED5-8A86-96F6-FB54C9373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2701DA-C852-38E5-AB6A-CC79FCE19379}"/>
                </a:ext>
              </a:extLst>
            </p:cNvPr>
            <p:cNvCxnSpPr>
              <a:cxnSpLocks/>
            </p:cNvCxnSpPr>
            <p:nvPr/>
          </p:nvCxnSpPr>
          <p:spPr>
            <a:xfrm>
              <a:off x="2129274" y="3388699"/>
              <a:ext cx="3652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2C16B-9847-4BF2-76D3-50F8BC6A830C}"/>
              </a:ext>
            </a:extLst>
          </p:cNvPr>
          <p:cNvCxnSpPr>
            <a:cxnSpLocks/>
          </p:cNvCxnSpPr>
          <p:nvPr/>
        </p:nvCxnSpPr>
        <p:spPr>
          <a:xfrm>
            <a:off x="668259" y="3470122"/>
            <a:ext cx="365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A4E241-77CE-4C37-5679-7064FEECA09C}"/>
              </a:ext>
            </a:extLst>
          </p:cNvPr>
          <p:cNvSpPr txBox="1"/>
          <p:nvPr/>
        </p:nvSpPr>
        <p:spPr>
          <a:xfrm>
            <a:off x="1395770" y="253990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3428B2-85D1-89D6-4190-11DC3B704DE6}"/>
              </a:ext>
            </a:extLst>
          </p:cNvPr>
          <p:cNvSpPr/>
          <p:nvPr/>
        </p:nvSpPr>
        <p:spPr>
          <a:xfrm>
            <a:off x="83000" y="2563750"/>
            <a:ext cx="3743401" cy="1729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87DB10-0161-FF4C-778E-28C9AF6610ED}"/>
              </a:ext>
            </a:extLst>
          </p:cNvPr>
          <p:cNvSpPr txBox="1"/>
          <p:nvPr/>
        </p:nvSpPr>
        <p:spPr>
          <a:xfrm>
            <a:off x="30633" y="2205644"/>
            <a:ext cx="380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Necessity Checker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r>
              <a:rPr lang="en-US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2679C-5E78-6BF9-9E2E-C95B000CEE98}"/>
              </a:ext>
            </a:extLst>
          </p:cNvPr>
          <p:cNvSpPr txBox="1"/>
          <p:nvPr/>
        </p:nvSpPr>
        <p:spPr>
          <a:xfrm>
            <a:off x="4432558" y="3745295"/>
            <a:ext cx="1003546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Trained R-GCN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32926-1C0A-2D1F-CCF9-DFE954FB21BE}"/>
              </a:ext>
            </a:extLst>
          </p:cNvPr>
          <p:cNvGrpSpPr/>
          <p:nvPr/>
        </p:nvGrpSpPr>
        <p:grpSpPr>
          <a:xfrm>
            <a:off x="4204189" y="2256592"/>
            <a:ext cx="1430443" cy="1129918"/>
            <a:chOff x="914408" y="2830660"/>
            <a:chExt cx="1417486" cy="13754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82A1668-3237-8962-F4DF-1290B607CD17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01644C1-14DA-0C19-3EC7-00878201D724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5540830-96EB-9AB8-169B-0F050D7FF17D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F7F0ABB-181E-6FF1-52BC-DE0A51418013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589816-BAE3-C946-A00E-83806E91305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72E69DD-F668-6D1D-F95E-7964B9EF6146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4082DE7-6BE1-E98D-A8EF-ACA2FF043514}"/>
                </a:ext>
              </a:extLst>
            </p:cNvPr>
            <p:cNvCxnSpPr>
              <a:stCxn id="66" idx="7"/>
              <a:endCxn id="65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55403A7-9B78-720D-DD1F-250D687A6FDB}"/>
                </a:ext>
              </a:extLst>
            </p:cNvPr>
            <p:cNvCxnSpPr>
              <a:stCxn id="63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89BDB2-DB27-A4BE-0093-4E8B8E836684}"/>
                </a:ext>
              </a:extLst>
            </p:cNvPr>
            <p:cNvCxnSpPr>
              <a:stCxn id="63" idx="6"/>
              <a:endCxn id="62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60A3FF7-B4C4-E422-A570-A8EF590E5AC4}"/>
                </a:ext>
              </a:extLst>
            </p:cNvPr>
            <p:cNvCxnSpPr>
              <a:endCxn id="66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ACC6B-7108-5AF5-125E-CD95A932731A}"/>
                </a:ext>
              </a:extLst>
            </p:cNvPr>
            <p:cNvCxnSpPr>
              <a:stCxn id="66" idx="0"/>
              <a:endCxn id="62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106DD4-4751-5B74-8A14-B4C2DF6C9408}"/>
                </a:ext>
              </a:extLst>
            </p:cNvPr>
            <p:cNvCxnSpPr>
              <a:stCxn id="65" idx="2"/>
              <a:endCxn id="62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F0D823D-EA69-AFBA-8157-FAAABF65C3D5}"/>
                </a:ext>
              </a:extLst>
            </p:cNvPr>
            <p:cNvCxnSpPr>
              <a:stCxn id="62" idx="0"/>
              <a:endCxn id="64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28C1567-E017-0D48-6D59-D7C581E9AEC0}"/>
                </a:ext>
              </a:extLst>
            </p:cNvPr>
            <p:cNvCxnSpPr>
              <a:stCxn id="64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C088558-D0E2-331D-2EE6-FA71807A09BA}"/>
                </a:ext>
              </a:extLst>
            </p:cNvPr>
            <p:cNvCxnSpPr>
              <a:endCxn id="63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E05835DD-97C1-CF52-876A-9BC8FB313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id="{9CDB26ED-1765-99A5-FAC2-A6477A072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2">
              <a:extLst>
                <a:ext uri="{FF2B5EF4-FFF2-40B4-BE49-F238E27FC236}">
                  <a16:creationId xmlns:a16="http://schemas.microsoft.com/office/drawing/2014/main" id="{0432139C-FA2C-7EDC-19C2-DA5203186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">
              <a:extLst>
                <a:ext uri="{FF2B5EF4-FFF2-40B4-BE49-F238E27FC236}">
                  <a16:creationId xmlns:a16="http://schemas.microsoft.com/office/drawing/2014/main" id="{7CF4D2EF-569D-B156-2D31-B13F19BDE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3DC6643E-7DE7-7F2C-23C5-B4AF56DC4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A9099B3-034B-AB54-758A-833C9CBDE86B}"/>
              </a:ext>
            </a:extLst>
          </p:cNvPr>
          <p:cNvSpPr txBox="1"/>
          <p:nvPr/>
        </p:nvSpPr>
        <p:spPr>
          <a:xfrm>
            <a:off x="4651625" y="201271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E03976-8274-5EA6-BFCA-6D1386266F72}"/>
              </a:ext>
            </a:extLst>
          </p:cNvPr>
          <p:cNvSpPr txBox="1"/>
          <p:nvPr/>
        </p:nvSpPr>
        <p:spPr>
          <a:xfrm>
            <a:off x="4138518" y="3423491"/>
            <a:ext cx="152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From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7256B3-0B69-EE5B-9E10-CF2EEE806610}"/>
              </a:ext>
            </a:extLst>
          </p:cNvPr>
          <p:cNvSpPr txBox="1"/>
          <p:nvPr/>
        </p:nvSpPr>
        <p:spPr>
          <a:xfrm>
            <a:off x="6145897" y="2780718"/>
            <a:ext cx="1271006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Explainable AI</a:t>
            </a:r>
          </a:p>
          <a:p>
            <a:pPr algn="ctr"/>
            <a:r>
              <a:rPr lang="en-US" dirty="0"/>
              <a:t>(GNN-Explainer)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53437C-3259-169D-A30A-417B91D82AE2}"/>
              </a:ext>
            </a:extLst>
          </p:cNvPr>
          <p:cNvCxnSpPr>
            <a:cxnSpLocks/>
          </p:cNvCxnSpPr>
          <p:nvPr/>
        </p:nvCxnSpPr>
        <p:spPr>
          <a:xfrm>
            <a:off x="5660134" y="3081196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96423B-283D-96EC-C9FF-3FCA0B268795}"/>
              </a:ext>
            </a:extLst>
          </p:cNvPr>
          <p:cNvCxnSpPr>
            <a:cxnSpLocks/>
          </p:cNvCxnSpPr>
          <p:nvPr/>
        </p:nvCxnSpPr>
        <p:spPr>
          <a:xfrm>
            <a:off x="5660134" y="3698899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 Box 2">
            <a:extLst>
              <a:ext uri="{FF2B5EF4-FFF2-40B4-BE49-F238E27FC236}">
                <a16:creationId xmlns:a16="http://schemas.microsoft.com/office/drawing/2014/main" id="{BDCAAA43-72EB-73CF-FB31-9C805F6D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567" y="2313859"/>
            <a:ext cx="353112" cy="89594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S4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S5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B0B796-0D6C-954B-E755-BCC7EE5474A3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7416903" y="2761833"/>
            <a:ext cx="566664" cy="619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0DB945-9035-36E2-D0EA-CEB559896D48}"/>
              </a:ext>
            </a:extLst>
          </p:cNvPr>
          <p:cNvGrpSpPr/>
          <p:nvPr/>
        </p:nvGrpSpPr>
        <p:grpSpPr>
          <a:xfrm>
            <a:off x="7735192" y="3310674"/>
            <a:ext cx="901993" cy="903204"/>
            <a:chOff x="7927995" y="3600627"/>
            <a:chExt cx="901993" cy="90320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CBB856-6AA8-BDB7-5F17-AD8619526C11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6D381E7-9460-3A5A-770F-D069AC6B0FE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4711136-FBA9-52F7-AC83-6F4A782CCF1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A8D5F5C-F327-1298-8FF8-74FB6E79C0CE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EE6EF8C-4D7D-7CC8-1CEB-11E1BC8835DA}"/>
                </a:ext>
              </a:extLst>
            </p:cNvPr>
            <p:cNvCxnSpPr>
              <a:stCxn id="102" idx="7"/>
              <a:endCxn id="101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2DD822-60FA-FC8D-722A-4ECDDC00C991}"/>
                </a:ext>
              </a:extLst>
            </p:cNvPr>
            <p:cNvCxnSpPr>
              <a:endCxn id="102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DB442F-69E7-6748-AB0B-4FC569797046}"/>
                </a:ext>
              </a:extLst>
            </p:cNvPr>
            <p:cNvCxnSpPr>
              <a:stCxn id="102" idx="0"/>
              <a:endCxn id="98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D0CAACB-8986-3424-5BDA-AE84E17405F6}"/>
                </a:ext>
              </a:extLst>
            </p:cNvPr>
            <p:cNvCxnSpPr>
              <a:stCxn id="101" idx="2"/>
              <a:endCxn id="98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2">
              <a:extLst>
                <a:ext uri="{FF2B5EF4-FFF2-40B4-BE49-F238E27FC236}">
                  <a16:creationId xmlns:a16="http://schemas.microsoft.com/office/drawing/2014/main" id="{B23110A6-A217-8FFD-AA64-7828D8E07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2">
              <a:extLst>
                <a:ext uri="{FF2B5EF4-FFF2-40B4-BE49-F238E27FC236}">
                  <a16:creationId xmlns:a16="http://schemas.microsoft.com/office/drawing/2014/main" id="{68270E55-92BF-CCC6-4789-6EA9F99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Text Box 2">
              <a:extLst>
                <a:ext uri="{FF2B5EF4-FFF2-40B4-BE49-F238E27FC236}">
                  <a16:creationId xmlns:a16="http://schemas.microsoft.com/office/drawing/2014/main" id="{F3976182-389F-EA1C-66BA-4DA6E5C12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713" y="4249944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EA3D5E7-BAFB-D101-A358-C1019B2E1882}"/>
              </a:ext>
            </a:extLst>
          </p:cNvPr>
          <p:cNvCxnSpPr>
            <a:cxnSpLocks/>
          </p:cNvCxnSpPr>
          <p:nvPr/>
        </p:nvCxnSpPr>
        <p:spPr>
          <a:xfrm>
            <a:off x="7418676" y="3422129"/>
            <a:ext cx="442119" cy="424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FF549EE-3266-6CB7-B295-150DF4690CC8}"/>
              </a:ext>
            </a:extLst>
          </p:cNvPr>
          <p:cNvSpPr/>
          <p:nvPr/>
        </p:nvSpPr>
        <p:spPr>
          <a:xfrm>
            <a:off x="4097474" y="2015757"/>
            <a:ext cx="4539711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C35AF2-0984-1ED8-7944-F86ACD54D22B}"/>
              </a:ext>
            </a:extLst>
          </p:cNvPr>
          <p:cNvSpPr txBox="1"/>
          <p:nvPr/>
        </p:nvSpPr>
        <p:spPr>
          <a:xfrm>
            <a:off x="4342793" y="1649154"/>
            <a:ext cx="395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XState</a:t>
            </a:r>
            <a:r>
              <a:rPr lang="en-US" dirty="0"/>
              <a:t>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010914-C452-C235-3AFF-0DC78E855BB7}"/>
              </a:ext>
            </a:extLst>
          </p:cNvPr>
          <p:cNvCxnSpPr/>
          <p:nvPr/>
        </p:nvCxnSpPr>
        <p:spPr>
          <a:xfrm>
            <a:off x="3826401" y="3871015"/>
            <a:ext cx="2710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9D818AE-034E-BEAA-6249-ABB247D7B360}"/>
              </a:ext>
            </a:extLst>
          </p:cNvPr>
          <p:cNvSpPr txBox="1"/>
          <p:nvPr/>
        </p:nvSpPr>
        <p:spPr>
          <a:xfrm>
            <a:off x="9295472" y="3165806"/>
            <a:ext cx="82944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CF8F0E7-3EF9-7B0B-E526-64F7EDC4960A}"/>
              </a:ext>
            </a:extLst>
          </p:cNvPr>
          <p:cNvCxnSpPr>
            <a:cxnSpLocks/>
            <a:stCxn id="78" idx="3"/>
            <a:endCxn id="112" idx="1"/>
          </p:cNvCxnSpPr>
          <p:nvPr/>
        </p:nvCxnSpPr>
        <p:spPr>
          <a:xfrm>
            <a:off x="8336679" y="2761833"/>
            <a:ext cx="958793" cy="588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094C2EB-4AA2-385F-E6DB-ABDD53B953B2}"/>
              </a:ext>
            </a:extLst>
          </p:cNvPr>
          <p:cNvCxnSpPr>
            <a:cxnSpLocks/>
            <a:stCxn id="96" idx="2"/>
            <a:endCxn id="112" idx="1"/>
          </p:cNvCxnSpPr>
          <p:nvPr/>
        </p:nvCxnSpPr>
        <p:spPr>
          <a:xfrm flipV="1">
            <a:off x="8432132" y="3350472"/>
            <a:ext cx="863340" cy="5580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2">
            <a:extLst>
              <a:ext uri="{FF2B5EF4-FFF2-40B4-BE49-F238E27FC236}">
                <a16:creationId xmlns:a16="http://schemas.microsoft.com/office/drawing/2014/main" id="{D81DBBEB-03A8-5D92-F81E-B9A47F1D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2083" y="2885312"/>
            <a:ext cx="353112" cy="89594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E1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E2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E3</a:t>
            </a:r>
            <a:endParaRPr lang="en-US" sz="1100" dirty="0">
              <a:solidFill>
                <a:srgbClr val="0070C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D1FD73C-AFE3-31D6-3AA2-F985D2773FFC}"/>
              </a:ext>
            </a:extLst>
          </p:cNvPr>
          <p:cNvCxnSpPr>
            <a:cxnSpLocks/>
          </p:cNvCxnSpPr>
          <p:nvPr/>
        </p:nvCxnSpPr>
        <p:spPr>
          <a:xfrm>
            <a:off x="10124912" y="3340825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778531B-BAF9-D0F4-D901-DB007C77A8DB}"/>
              </a:ext>
            </a:extLst>
          </p:cNvPr>
          <p:cNvSpPr/>
          <p:nvPr/>
        </p:nvSpPr>
        <p:spPr>
          <a:xfrm>
            <a:off x="9020612" y="1974103"/>
            <a:ext cx="2123064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7007E6-12A2-3869-1A4E-9DD26195DC43}"/>
              </a:ext>
            </a:extLst>
          </p:cNvPr>
          <p:cNvSpPr txBox="1"/>
          <p:nvPr/>
        </p:nvSpPr>
        <p:spPr>
          <a:xfrm>
            <a:off x="8567274" y="1643129"/>
            <a:ext cx="30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 Type Recommender </a:t>
            </a:r>
          </a:p>
          <a:p>
            <a:pPr algn="ctr"/>
            <a:r>
              <a:rPr lang="en-US" dirty="0"/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XType</a:t>
            </a:r>
            <a:r>
              <a:rPr lang="en-US" dirty="0"/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D2DA7CE-7BC6-57E9-63B6-3F51B121AB12}"/>
              </a:ext>
            </a:extLst>
          </p:cNvPr>
          <p:cNvSpPr txBox="1"/>
          <p:nvPr/>
        </p:nvSpPr>
        <p:spPr>
          <a:xfrm>
            <a:off x="7318860" y="1987397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81ADF7-26B0-F28B-2D0F-AAEF2C3FA9CD}"/>
              </a:ext>
            </a:extLst>
          </p:cNvPr>
          <p:cNvSpPr txBox="1"/>
          <p:nvPr/>
        </p:nvSpPr>
        <p:spPr>
          <a:xfrm>
            <a:off x="10020217" y="2506334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614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540B48-058D-6381-80D9-0F2DE0AA9911}"/>
              </a:ext>
            </a:extLst>
          </p:cNvPr>
          <p:cNvSpPr/>
          <p:nvPr/>
        </p:nvSpPr>
        <p:spPr>
          <a:xfrm>
            <a:off x="-85240" y="2523563"/>
            <a:ext cx="1141718" cy="628650"/>
          </a:xfrm>
          <a:prstGeom prst="roundRect">
            <a:avLst>
              <a:gd name="adj" fmla="val 6131"/>
            </a:avLst>
          </a:prstGeom>
          <a:noFill/>
          <a:ln w="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22201-9B0E-D620-2244-EAB827AD250B}"/>
              </a:ext>
            </a:extLst>
          </p:cNvPr>
          <p:cNvSpPr/>
          <p:nvPr/>
        </p:nvSpPr>
        <p:spPr>
          <a:xfrm>
            <a:off x="1255216" y="1896889"/>
            <a:ext cx="1730935" cy="640958"/>
          </a:xfrm>
          <a:prstGeom prst="roundRect">
            <a:avLst>
              <a:gd name="adj" fmla="val 6131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inal Field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Paths Field Class Loader class get Declared Field …</a:t>
            </a:r>
            <a:endParaRPr lang="en-US" sz="1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6B7468-8575-6823-1839-22F33EC32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84" y="1632729"/>
            <a:ext cx="2540000" cy="3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Sequence of sub-tokens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ECBC5-EBC0-FD25-D02A-D950E4F3F13E}"/>
              </a:ext>
            </a:extLst>
          </p:cNvPr>
          <p:cNvGrpSpPr/>
          <p:nvPr/>
        </p:nvGrpSpPr>
        <p:grpSpPr>
          <a:xfrm>
            <a:off x="1486634" y="2878594"/>
            <a:ext cx="1268098" cy="908052"/>
            <a:chOff x="0" y="0"/>
            <a:chExt cx="1269216" cy="9088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902349-076A-2C59-7FAD-6D1A95EFC01F}"/>
                </a:ext>
              </a:extLst>
            </p:cNvPr>
            <p:cNvSpPr/>
            <p:nvPr/>
          </p:nvSpPr>
          <p:spPr>
            <a:xfrm>
              <a:off x="407911" y="0"/>
              <a:ext cx="106868" cy="1068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C9D80-AD13-5D9E-9967-EF8A8FF57575}"/>
                </a:ext>
              </a:extLst>
            </p:cNvPr>
            <p:cNvSpPr/>
            <p:nvPr/>
          </p:nvSpPr>
          <p:spPr>
            <a:xfrm>
              <a:off x="0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9F569B-5B3C-3FD4-D2CA-4E7AAD405867}"/>
                </a:ext>
              </a:extLst>
            </p:cNvPr>
            <p:cNvSpPr/>
            <p:nvPr/>
          </p:nvSpPr>
          <p:spPr>
            <a:xfrm>
              <a:off x="271941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42F9B5-F69F-B8C8-9DD5-F6643F3C1D71}"/>
                </a:ext>
              </a:extLst>
            </p:cNvPr>
            <p:cNvSpPr/>
            <p:nvPr/>
          </p:nvSpPr>
          <p:spPr>
            <a:xfrm>
              <a:off x="51328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19BCAF-CEF9-5046-C3EE-5851D042B643}"/>
                </a:ext>
              </a:extLst>
            </p:cNvPr>
            <p:cNvSpPr/>
            <p:nvPr/>
          </p:nvSpPr>
          <p:spPr>
            <a:xfrm>
              <a:off x="78522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364652-C794-2DC8-8384-E8398148778E}"/>
                </a:ext>
              </a:extLst>
            </p:cNvPr>
            <p:cNvSpPr/>
            <p:nvPr/>
          </p:nvSpPr>
          <p:spPr>
            <a:xfrm>
              <a:off x="618665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A3F1D-36AD-47F7-BA4D-CFA437AE522E}"/>
                </a:ext>
              </a:extLst>
            </p:cNvPr>
            <p:cNvSpPr/>
            <p:nvPr/>
          </p:nvSpPr>
          <p:spPr>
            <a:xfrm>
              <a:off x="951792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0D610A-D31D-4A1C-D8E4-82B225BDC7CB}"/>
                </a:ext>
              </a:extLst>
            </p:cNvPr>
            <p:cNvSpPr/>
            <p:nvPr/>
          </p:nvSpPr>
          <p:spPr>
            <a:xfrm>
              <a:off x="441903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30210F-F8E9-9897-524D-836FB971251F}"/>
                </a:ext>
              </a:extLst>
            </p:cNvPr>
            <p:cNvSpPr/>
            <p:nvPr/>
          </p:nvSpPr>
          <p:spPr>
            <a:xfrm>
              <a:off x="679851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3DF03-8EEC-6178-6549-E20A13AB87A1}"/>
                </a:ext>
              </a:extLst>
            </p:cNvPr>
            <p:cNvSpPr/>
            <p:nvPr/>
          </p:nvSpPr>
          <p:spPr>
            <a:xfrm>
              <a:off x="924598" y="802224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49EB07-D387-A495-7717-94B85D219032}"/>
                </a:ext>
              </a:extLst>
            </p:cNvPr>
            <p:cNvSpPr/>
            <p:nvPr/>
          </p:nvSpPr>
          <p:spPr>
            <a:xfrm>
              <a:off x="1162546" y="795426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073CAA-165F-8702-847D-FB3E2D5BCE63}"/>
                </a:ext>
              </a:extLst>
            </p:cNvPr>
            <p:cNvCxnSpPr/>
            <p:nvPr/>
          </p:nvCxnSpPr>
          <p:spPr>
            <a:xfrm flipH="1">
              <a:off x="91780" y="91780"/>
              <a:ext cx="332235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B8FAD4-B107-C6D3-99BD-37A867EEBFE1}"/>
                </a:ext>
              </a:extLst>
            </p:cNvPr>
            <p:cNvCxnSpPr/>
            <p:nvPr/>
          </p:nvCxnSpPr>
          <p:spPr>
            <a:xfrm flipH="1">
              <a:off x="322929" y="91780"/>
              <a:ext cx="99463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06908-E529-F846-DC0A-1D610B81410D}"/>
                </a:ext>
              </a:extLst>
            </p:cNvPr>
            <p:cNvCxnSpPr/>
            <p:nvPr/>
          </p:nvCxnSpPr>
          <p:spPr>
            <a:xfrm>
              <a:off x="499691" y="91780"/>
              <a:ext cx="68788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84E2EF-903D-5FF5-C869-07FDA76F6F94}"/>
                </a:ext>
              </a:extLst>
            </p:cNvPr>
            <p:cNvCxnSpPr/>
            <p:nvPr/>
          </p:nvCxnSpPr>
          <p:spPr>
            <a:xfrm>
              <a:off x="499691" y="91780"/>
              <a:ext cx="301559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DAECD0-17C0-3F16-1CF8-B5F3F5664434}"/>
                </a:ext>
              </a:extLst>
            </p:cNvPr>
            <p:cNvCxnSpPr/>
            <p:nvPr/>
          </p:nvCxnSpPr>
          <p:spPr>
            <a:xfrm flipH="1">
              <a:off x="669654" y="350123"/>
              <a:ext cx="129862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85F0C4-3330-36C7-43C5-6B815268A885}"/>
                </a:ext>
              </a:extLst>
            </p:cNvPr>
            <p:cNvCxnSpPr/>
            <p:nvPr/>
          </p:nvCxnSpPr>
          <p:spPr>
            <a:xfrm flipH="1">
              <a:off x="496291" y="611866"/>
              <a:ext cx="137530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947CC6-AD4B-4CDD-B01E-B9B558332A23}"/>
                </a:ext>
              </a:extLst>
            </p:cNvPr>
            <p:cNvCxnSpPr/>
            <p:nvPr/>
          </p:nvCxnSpPr>
          <p:spPr>
            <a:xfrm>
              <a:off x="877008" y="350123"/>
              <a:ext cx="129911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B32854-1D55-7F70-F6E9-66CAF6558C3D}"/>
                </a:ext>
              </a:extLst>
            </p:cNvPr>
            <p:cNvCxnSpPr/>
            <p:nvPr/>
          </p:nvCxnSpPr>
          <p:spPr>
            <a:xfrm>
              <a:off x="707045" y="611866"/>
              <a:ext cx="23241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228884-E5CE-9218-148E-F9934243954B}"/>
                </a:ext>
              </a:extLst>
            </p:cNvPr>
            <p:cNvCxnSpPr/>
            <p:nvPr/>
          </p:nvCxnSpPr>
          <p:spPr>
            <a:xfrm flipH="1">
              <a:off x="978986" y="628862"/>
              <a:ext cx="26668" cy="171338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B8CAE-0D8C-1187-1BD7-DAE7E8B0D0C6}"/>
                </a:ext>
              </a:extLst>
            </p:cNvPr>
            <p:cNvCxnSpPr/>
            <p:nvPr/>
          </p:nvCxnSpPr>
          <p:spPr>
            <a:xfrm>
              <a:off x="1043572" y="611866"/>
              <a:ext cx="173701" cy="183143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2">
            <a:extLst>
              <a:ext uri="{FF2B5EF4-FFF2-40B4-BE49-F238E27FC236}">
                <a16:creationId xmlns:a16="http://schemas.microsoft.com/office/drawing/2014/main" id="{1551B803-4827-5E2F-D2B2-ACC90ACA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75" y="2698402"/>
            <a:ext cx="1437332" cy="37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AST subtree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88FF5-AF69-5805-F107-E8521A6AA3B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056478" y="2217368"/>
            <a:ext cx="198738" cy="62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BF418-7ABD-A0D5-78B0-EFC08F7CDE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56478" y="2837888"/>
            <a:ext cx="216068" cy="50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FD52B3-D3C9-0B06-DDDB-FD1155340315}"/>
              </a:ext>
            </a:extLst>
          </p:cNvPr>
          <p:cNvSpPr/>
          <p:nvPr/>
        </p:nvSpPr>
        <p:spPr>
          <a:xfrm>
            <a:off x="3274933" y="2039115"/>
            <a:ext cx="1180668" cy="361136"/>
          </a:xfrm>
          <a:prstGeom prst="roundRect">
            <a:avLst>
              <a:gd name="adj" fmla="val 83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E169F0-D820-607D-DF95-FD4A7AEF9036}"/>
              </a:ext>
            </a:extLst>
          </p:cNvPr>
          <p:cNvSpPr/>
          <p:nvPr/>
        </p:nvSpPr>
        <p:spPr>
          <a:xfrm>
            <a:off x="4732175" y="2053524"/>
            <a:ext cx="723591" cy="340809"/>
          </a:xfrm>
          <a:prstGeom prst="roundRect">
            <a:avLst>
              <a:gd name="adj" fmla="val 832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GRU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C790D1-0521-37DF-7723-8FD334C1F862}"/>
              </a:ext>
            </a:extLst>
          </p:cNvPr>
          <p:cNvSpPr/>
          <p:nvPr/>
        </p:nvSpPr>
        <p:spPr>
          <a:xfrm>
            <a:off x="3374015" y="3136715"/>
            <a:ext cx="1912118" cy="336563"/>
          </a:xfrm>
          <a:prstGeom prst="roundRect">
            <a:avLst>
              <a:gd name="adj" fmla="val 832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Tree-LSTM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C1E1DF-3508-D695-521C-C63350351DC3}"/>
              </a:ext>
            </a:extLst>
          </p:cNvPr>
          <p:cNvGrpSpPr/>
          <p:nvPr/>
        </p:nvGrpSpPr>
        <p:grpSpPr>
          <a:xfrm>
            <a:off x="5774962" y="2096355"/>
            <a:ext cx="711079" cy="217448"/>
            <a:chOff x="5741749" y="2055514"/>
            <a:chExt cx="711079" cy="21744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804CFA-D173-5657-10B0-82B8C92CD130}"/>
                </a:ext>
              </a:extLst>
            </p:cNvPr>
            <p:cNvSpPr/>
            <p:nvPr/>
          </p:nvSpPr>
          <p:spPr>
            <a:xfrm>
              <a:off x="5741749" y="2055514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A57C9C-7238-1798-D36E-33F2A71B6647}"/>
                </a:ext>
              </a:extLst>
            </p:cNvPr>
            <p:cNvSpPr/>
            <p:nvPr/>
          </p:nvSpPr>
          <p:spPr>
            <a:xfrm>
              <a:off x="5822203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16C198-35EA-5BD6-9587-89FB4859B40E}"/>
                </a:ext>
              </a:extLst>
            </p:cNvPr>
            <p:cNvSpPr/>
            <p:nvPr/>
          </p:nvSpPr>
          <p:spPr>
            <a:xfrm>
              <a:off x="6034307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646110-5E81-19E0-DDCC-D33C8D9C0861}"/>
                </a:ext>
              </a:extLst>
            </p:cNvPr>
            <p:cNvSpPr/>
            <p:nvPr/>
          </p:nvSpPr>
          <p:spPr>
            <a:xfrm>
              <a:off x="6246412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EEEB23-144B-5227-DDD8-532517E8F070}"/>
              </a:ext>
            </a:extLst>
          </p:cNvPr>
          <p:cNvGrpSpPr/>
          <p:nvPr/>
        </p:nvGrpSpPr>
        <p:grpSpPr>
          <a:xfrm>
            <a:off x="5779089" y="3192386"/>
            <a:ext cx="711079" cy="217448"/>
            <a:chOff x="5734436" y="2929228"/>
            <a:chExt cx="711079" cy="21744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71A69D1-45BF-449F-46F2-3F85C1F40535}"/>
                </a:ext>
              </a:extLst>
            </p:cNvPr>
            <p:cNvSpPr/>
            <p:nvPr/>
          </p:nvSpPr>
          <p:spPr>
            <a:xfrm>
              <a:off x="5734436" y="2929228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662F24-26CB-7350-1865-5BDF8FBB8379}"/>
                </a:ext>
              </a:extLst>
            </p:cNvPr>
            <p:cNvSpPr/>
            <p:nvPr/>
          </p:nvSpPr>
          <p:spPr>
            <a:xfrm>
              <a:off x="5790397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F492F8-881B-0C70-91D9-F6454CA7C27F}"/>
                </a:ext>
              </a:extLst>
            </p:cNvPr>
            <p:cNvSpPr/>
            <p:nvPr/>
          </p:nvSpPr>
          <p:spPr>
            <a:xfrm>
              <a:off x="6012282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00874C-CB42-3520-33C8-E719DD3FE481}"/>
                </a:ext>
              </a:extLst>
            </p:cNvPr>
            <p:cNvSpPr/>
            <p:nvPr/>
          </p:nvSpPr>
          <p:spPr>
            <a:xfrm>
              <a:off x="6253726" y="2970930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A7FE949-0EF3-C3EB-48E0-A24C848FDC5B}"/>
              </a:ext>
            </a:extLst>
          </p:cNvPr>
          <p:cNvSpPr/>
          <p:nvPr/>
        </p:nvSpPr>
        <p:spPr>
          <a:xfrm>
            <a:off x="5729297" y="1983941"/>
            <a:ext cx="810895" cy="15229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C59B56F7-AE89-4810-9148-39547779745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71807" y="2545573"/>
            <a:ext cx="483870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⊕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6C143A-CC29-CB24-BEFE-14B6A4493DCD}"/>
              </a:ext>
            </a:extLst>
          </p:cNvPr>
          <p:cNvGrpSpPr/>
          <p:nvPr/>
        </p:nvGrpSpPr>
        <p:grpSpPr>
          <a:xfrm>
            <a:off x="7301919" y="2641457"/>
            <a:ext cx="711200" cy="203835"/>
            <a:chOff x="7336413" y="2605343"/>
            <a:chExt cx="711200" cy="2038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7B06BC-613B-EA09-4686-154D501C9A5D}"/>
                </a:ext>
              </a:extLst>
            </p:cNvPr>
            <p:cNvSpPr/>
            <p:nvPr/>
          </p:nvSpPr>
          <p:spPr>
            <a:xfrm>
              <a:off x="741261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8B633D-E59B-6F55-15EE-D28C0002E42A}"/>
                </a:ext>
              </a:extLst>
            </p:cNvPr>
            <p:cNvSpPr/>
            <p:nvPr/>
          </p:nvSpPr>
          <p:spPr>
            <a:xfrm>
              <a:off x="762470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B8827E-BC12-B800-82A8-14E0614060AA}"/>
                </a:ext>
              </a:extLst>
            </p:cNvPr>
            <p:cNvSpPr/>
            <p:nvPr/>
          </p:nvSpPr>
          <p:spPr>
            <a:xfrm>
              <a:off x="7837428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2E3535E-3BF1-0195-2596-67555A879BED}"/>
                </a:ext>
              </a:extLst>
            </p:cNvPr>
            <p:cNvSpPr/>
            <p:nvPr/>
          </p:nvSpPr>
          <p:spPr>
            <a:xfrm>
              <a:off x="7336413" y="2605343"/>
              <a:ext cx="711200" cy="2038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C41651-8582-1FD5-0F6B-1E65B014EE04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>
            <a:off x="2986151" y="2217368"/>
            <a:ext cx="288782" cy="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71D8DB-E88C-3B3C-DC6B-5F97081065C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55601" y="2219683"/>
            <a:ext cx="276574" cy="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B61F68-D046-D8A1-9711-CCA20D40648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455766" y="2217367"/>
            <a:ext cx="273531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6C3B05-A40E-4F44-E99C-454A31E675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84974" y="3304997"/>
            <a:ext cx="38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E8309D-5565-B5EA-A1F1-CD7E2B13E6B9}"/>
              </a:ext>
            </a:extLst>
          </p:cNvPr>
          <p:cNvCxnSpPr>
            <a:stCxn id="58" idx="2"/>
            <a:endCxn id="58" idx="2"/>
          </p:cNvCxnSpPr>
          <p:nvPr/>
        </p:nvCxnSpPr>
        <p:spPr>
          <a:xfrm>
            <a:off x="6715940" y="274337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C3D04E-0B93-CBE1-5AFA-2C45751F3574}"/>
              </a:ext>
            </a:extLst>
          </p:cNvPr>
          <p:cNvCxnSpPr>
            <a:cxnSpLocks/>
            <a:stCxn id="55" idx="3"/>
            <a:endCxn id="58" idx="2"/>
          </p:cNvCxnSpPr>
          <p:nvPr/>
        </p:nvCxnSpPr>
        <p:spPr>
          <a:xfrm flipV="1">
            <a:off x="6540192" y="2743376"/>
            <a:ext cx="175748" cy="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4DE53B-1996-3FBD-B70D-AD75E0C54318}"/>
              </a:ext>
            </a:extLst>
          </p:cNvPr>
          <p:cNvCxnSpPr>
            <a:cxnSpLocks/>
            <a:stCxn id="58" idx="0"/>
            <a:endCxn id="64" idx="1"/>
          </p:cNvCxnSpPr>
          <p:nvPr/>
        </p:nvCxnSpPr>
        <p:spPr>
          <a:xfrm flipV="1">
            <a:off x="7111545" y="2743375"/>
            <a:ext cx="190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 Box 513">
            <a:extLst>
              <a:ext uri="{FF2B5EF4-FFF2-40B4-BE49-F238E27FC236}">
                <a16:creationId xmlns:a16="http://schemas.microsoft.com/office/drawing/2014/main" id="{9D3A9BD5-FD97-C860-CCB3-692D60472669}"/>
              </a:ext>
            </a:extLst>
          </p:cNvPr>
          <p:cNvSpPr txBox="1"/>
          <p:nvPr/>
        </p:nvSpPr>
        <p:spPr>
          <a:xfrm>
            <a:off x="5224681" y="1623940"/>
            <a:ext cx="1799103" cy="2781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Vectors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FA54A89-5628-0879-EEF9-E10AB888A153}"/>
              </a:ext>
            </a:extLst>
          </p:cNvPr>
          <p:cNvSpPr/>
          <p:nvPr/>
        </p:nvSpPr>
        <p:spPr>
          <a:xfrm>
            <a:off x="6908100" y="1950491"/>
            <a:ext cx="1412875" cy="660400"/>
          </a:xfrm>
          <a:prstGeom prst="roundRect">
            <a:avLst>
              <a:gd name="adj" fmla="val 83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Feature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3FBC20-4B6C-0B3F-84BF-7985CA1EBBD6}"/>
              </a:ext>
            </a:extLst>
          </p:cNvPr>
          <p:cNvCxnSpPr>
            <a:cxnSpLocks/>
          </p:cNvCxnSpPr>
          <p:nvPr/>
        </p:nvCxnSpPr>
        <p:spPr>
          <a:xfrm>
            <a:off x="5286133" y="3290774"/>
            <a:ext cx="44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0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C6CC666E-FB05-C24A-F3A4-7D00A095E386}"/>
              </a:ext>
            </a:extLst>
          </p:cNvPr>
          <p:cNvGrpSpPr/>
          <p:nvPr/>
        </p:nvGrpSpPr>
        <p:grpSpPr>
          <a:xfrm>
            <a:off x="414855" y="2556699"/>
            <a:ext cx="1417486" cy="1744602"/>
            <a:chOff x="199354" y="2518592"/>
            <a:chExt cx="1417486" cy="174460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B737FD-0AD7-8E15-3FF7-DFC7DDCD067A}"/>
                </a:ext>
              </a:extLst>
            </p:cNvPr>
            <p:cNvGrpSpPr/>
            <p:nvPr/>
          </p:nvGrpSpPr>
          <p:grpSpPr>
            <a:xfrm>
              <a:off x="199354" y="2887735"/>
              <a:ext cx="1417486" cy="1375459"/>
              <a:chOff x="914408" y="2830660"/>
              <a:chExt cx="1417486" cy="137545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7690E55-A59E-79FC-8DB1-10F8E8F3226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35DEE00-8EEC-97AF-87EF-DBAC999C1C0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19CF6E4-D502-69D7-8347-34584B8F85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9BB6B6-F89B-4D63-4ADD-150145097FC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88D2F6-D9CB-DE0C-0A48-86E43ADEE963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E74A00F-EC77-DE9E-5E0A-3D8780703CB7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9CFE1C-3603-B72E-8B7C-9E91CB8CB7DE}"/>
                  </a:ext>
                </a:extLst>
              </p:cNvPr>
              <p:cNvCxnSpPr>
                <a:stCxn id="56" idx="7"/>
                <a:endCxn id="55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4758269-8F68-7E1D-F918-3E7024F285F5}"/>
                  </a:ext>
                </a:extLst>
              </p:cNvPr>
              <p:cNvCxnSpPr>
                <a:stCxn id="53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D7F9FEA-B32B-A739-BC82-661AFB777D0D}"/>
                  </a:ext>
                </a:extLst>
              </p:cNvPr>
              <p:cNvCxnSpPr>
                <a:stCxn id="53" idx="6"/>
                <a:endCxn id="52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CB7BB0B-A685-8554-1046-F67F7C58EA9B}"/>
                  </a:ext>
                </a:extLst>
              </p:cNvPr>
              <p:cNvCxnSpPr>
                <a:endCxn id="56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1A13AB0-344A-572B-02CC-2EDF7EC8DEB7}"/>
                  </a:ext>
                </a:extLst>
              </p:cNvPr>
              <p:cNvCxnSpPr>
                <a:stCxn id="56" idx="0"/>
                <a:endCxn id="52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4F2F9F-1638-8112-D3E8-CFA02E54D23E}"/>
                  </a:ext>
                </a:extLst>
              </p:cNvPr>
              <p:cNvCxnSpPr>
                <a:stCxn id="55" idx="2"/>
                <a:endCxn id="52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1C1C45C-5859-F493-0AA1-6CAC634939B8}"/>
                  </a:ext>
                </a:extLst>
              </p:cNvPr>
              <p:cNvCxnSpPr>
                <a:stCxn id="52" idx="0"/>
                <a:endCxn id="54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C37737-7E85-AFC3-A5B5-A2BB5ED3150B}"/>
                  </a:ext>
                </a:extLst>
              </p:cNvPr>
              <p:cNvCxnSpPr>
                <a:stCxn id="54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F9E3668-75A6-BC24-0CAC-FC06013E962A}"/>
                  </a:ext>
                </a:extLst>
              </p:cNvPr>
              <p:cNvCxnSpPr>
                <a:endCxn id="53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6B4A613D-94E9-3FFF-5F46-617645A1D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47" name="Text Box 2">
                <a:extLst>
                  <a:ext uri="{FF2B5EF4-FFF2-40B4-BE49-F238E27FC236}">
                    <a16:creationId xmlns:a16="http://schemas.microsoft.com/office/drawing/2014/main" id="{DB3525BD-86C4-84E6-28BF-0CE3AD64C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7" y="35564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8871F475-9E50-7E4F-9100-984F595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49" name="Text Box 2">
                <a:extLst>
                  <a:ext uri="{FF2B5EF4-FFF2-40B4-BE49-F238E27FC236}">
                    <a16:creationId xmlns:a16="http://schemas.microsoft.com/office/drawing/2014/main" id="{2A8B2381-EF99-00FC-550A-C40E0896D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2" y="355309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7EB5E538-33C5-D5C8-C7C4-BDF6C0A2F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5" y="38970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71DA77-F708-D9D9-AB76-9F8FC02D17FF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62D21EE-4211-92EB-21A6-3B78FC4F89A7}"/>
              </a:ext>
            </a:extLst>
          </p:cNvPr>
          <p:cNvSpPr txBox="1"/>
          <p:nvPr/>
        </p:nvSpPr>
        <p:spPr>
          <a:xfrm>
            <a:off x="2033472" y="3003343"/>
            <a:ext cx="1780574" cy="10156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Vector Representation Generation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5925EC-95FF-795B-80AD-661416251775}"/>
              </a:ext>
            </a:extLst>
          </p:cNvPr>
          <p:cNvSpPr txBox="1"/>
          <p:nvPr/>
        </p:nvSpPr>
        <p:spPr>
          <a:xfrm>
            <a:off x="2298052" y="4014325"/>
            <a:ext cx="10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(Figure 6)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312192-2311-00D5-6540-B40EF419A38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698171" y="3511174"/>
            <a:ext cx="335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7F9B6B-2311-3C61-094A-603FB8BDC140}"/>
              </a:ext>
            </a:extLst>
          </p:cNvPr>
          <p:cNvCxnSpPr>
            <a:cxnSpLocks/>
          </p:cNvCxnSpPr>
          <p:nvPr/>
        </p:nvCxnSpPr>
        <p:spPr>
          <a:xfrm>
            <a:off x="3805646" y="3537076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90C346C-1D28-B6DA-9CF5-FB936DD6788A}"/>
              </a:ext>
            </a:extLst>
          </p:cNvPr>
          <p:cNvGrpSpPr/>
          <p:nvPr/>
        </p:nvGrpSpPr>
        <p:grpSpPr>
          <a:xfrm>
            <a:off x="4133942" y="2529002"/>
            <a:ext cx="1417486" cy="1744602"/>
            <a:chOff x="199354" y="2518592"/>
            <a:chExt cx="1417486" cy="174460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E5E144F-580D-58FB-98D8-CD74D03C5F2F}"/>
                </a:ext>
              </a:extLst>
            </p:cNvPr>
            <p:cNvGrpSpPr/>
            <p:nvPr/>
          </p:nvGrpSpPr>
          <p:grpSpPr>
            <a:xfrm>
              <a:off x="199354" y="2887735"/>
              <a:ext cx="1417486" cy="1375459"/>
              <a:chOff x="914408" y="2830660"/>
              <a:chExt cx="1417486" cy="137545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BA9E04B-8E13-76E7-0FDB-C2391778E0D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3834A78-F552-CF80-64F3-3F259FE98636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1AD0158B-3CFE-ED71-D279-12F1CBCA09A6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F102383A-EF67-7FC4-28A4-A469BBC670F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2BCE090-D6E1-93E3-F88D-A721F2E3A621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5D447E1-E6B6-ED80-FC3A-FFC54BE78B61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CD2540A-DD5D-2BF0-865E-90934DEEA2D8}"/>
                  </a:ext>
                </a:extLst>
              </p:cNvPr>
              <p:cNvCxnSpPr>
                <a:stCxn id="114" idx="7"/>
                <a:endCxn id="113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8739A30-E10D-7985-6673-2AA933B9E821}"/>
                  </a:ext>
                </a:extLst>
              </p:cNvPr>
              <p:cNvCxnSpPr>
                <a:stCxn id="111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C75196E-9FDD-E2C0-8E60-F4BBE72505B9}"/>
                  </a:ext>
                </a:extLst>
              </p:cNvPr>
              <p:cNvCxnSpPr>
                <a:stCxn id="111" idx="6"/>
                <a:endCxn id="110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DCC08C9-51CC-F109-0240-8BB53B557A3D}"/>
                  </a:ext>
                </a:extLst>
              </p:cNvPr>
              <p:cNvCxnSpPr>
                <a:endCxn id="114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2DDB3FA-E6A2-1D36-8445-7F02FBDEA333}"/>
                  </a:ext>
                </a:extLst>
              </p:cNvPr>
              <p:cNvCxnSpPr>
                <a:stCxn id="114" idx="0"/>
                <a:endCxn id="110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415F8F5-E0EB-6115-8F22-4C29CDFE122C}"/>
                  </a:ext>
                </a:extLst>
              </p:cNvPr>
              <p:cNvCxnSpPr>
                <a:stCxn id="113" idx="2"/>
                <a:endCxn id="110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8954544-DFF0-F2A0-2FC6-D64642C7234E}"/>
                  </a:ext>
                </a:extLst>
              </p:cNvPr>
              <p:cNvCxnSpPr>
                <a:stCxn id="110" idx="0"/>
                <a:endCxn id="112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D632EA4-6D58-CBE6-0ABF-962270A0C125}"/>
                  </a:ext>
                </a:extLst>
              </p:cNvPr>
              <p:cNvCxnSpPr>
                <a:stCxn id="112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1E9A9EF-EB06-1FDB-B540-F227C1C4A71A}"/>
                  </a:ext>
                </a:extLst>
              </p:cNvPr>
              <p:cNvCxnSpPr>
                <a:endCxn id="111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08E59D70-5953-37F0-AFF2-589F71290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EAA5256A-F6E2-2000-7446-32503007B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7" y="35564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4F1328EE-DE13-0B18-4FA5-81AEFF81E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</a:p>
            </p:txBody>
          </p:sp>
          <p:sp>
            <p:nvSpPr>
              <p:cNvPr id="108" name="Text Box 2">
                <a:extLst>
                  <a:ext uri="{FF2B5EF4-FFF2-40B4-BE49-F238E27FC236}">
                    <a16:creationId xmlns:a16="http://schemas.microsoft.com/office/drawing/2014/main" id="{3C1238CC-2975-B17D-437E-1B765AF96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2" y="355309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</a:p>
            </p:txBody>
          </p:sp>
          <p:sp>
            <p:nvSpPr>
              <p:cNvPr id="109" name="Text Box 2">
                <a:extLst>
                  <a:ext uri="{FF2B5EF4-FFF2-40B4-BE49-F238E27FC236}">
                    <a16:creationId xmlns:a16="http://schemas.microsoft.com/office/drawing/2014/main" id="{AA9E8EC4-BCBB-1BCF-2AF3-1053727BA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5" y="38970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5B316D-7683-D961-BE34-BA7B4F854F71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595FF85-02B9-918E-E94E-89A43961E9D6}"/>
              </a:ext>
            </a:extLst>
          </p:cNvPr>
          <p:cNvSpPr txBox="1"/>
          <p:nvPr/>
        </p:nvSpPr>
        <p:spPr>
          <a:xfrm>
            <a:off x="5773687" y="3328913"/>
            <a:ext cx="1014916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75B16D9-CBF9-6733-E9E1-947055672AEC}"/>
              </a:ext>
            </a:extLst>
          </p:cNvPr>
          <p:cNvSpPr/>
          <p:nvPr/>
        </p:nvSpPr>
        <p:spPr>
          <a:xfrm>
            <a:off x="7149395" y="2663202"/>
            <a:ext cx="200660" cy="1663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2C9C2C8-A27C-6A5B-8C0E-F0D2345ABB6D}"/>
              </a:ext>
            </a:extLst>
          </p:cNvPr>
          <p:cNvSpPr/>
          <p:nvPr/>
        </p:nvSpPr>
        <p:spPr>
          <a:xfrm>
            <a:off x="7700631" y="2663202"/>
            <a:ext cx="200660" cy="1663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E366FB-2132-8DB0-BA1B-97AA4653F482}"/>
              </a:ext>
            </a:extLst>
          </p:cNvPr>
          <p:cNvCxnSpPr>
            <a:cxnSpLocks/>
          </p:cNvCxnSpPr>
          <p:nvPr/>
        </p:nvCxnSpPr>
        <p:spPr>
          <a:xfrm>
            <a:off x="5507081" y="3525633"/>
            <a:ext cx="28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8A9CFEE-522C-73A9-6283-B760EE5FE42D}"/>
              </a:ext>
            </a:extLst>
          </p:cNvPr>
          <p:cNvCxnSpPr>
            <a:cxnSpLocks/>
          </p:cNvCxnSpPr>
          <p:nvPr/>
        </p:nvCxnSpPr>
        <p:spPr>
          <a:xfrm>
            <a:off x="6787196" y="351504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83A06F-CFDF-8BF8-8016-8BCA8F795335}"/>
              </a:ext>
            </a:extLst>
          </p:cNvPr>
          <p:cNvCxnSpPr>
            <a:cxnSpLocks/>
          </p:cNvCxnSpPr>
          <p:nvPr/>
        </p:nvCxnSpPr>
        <p:spPr>
          <a:xfrm>
            <a:off x="7350055" y="351622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4D8E01-03CD-556A-EECF-DF05AD0D608B}"/>
              </a:ext>
            </a:extLst>
          </p:cNvPr>
          <p:cNvCxnSpPr>
            <a:cxnSpLocks/>
          </p:cNvCxnSpPr>
          <p:nvPr/>
        </p:nvCxnSpPr>
        <p:spPr>
          <a:xfrm>
            <a:off x="7885970" y="3515061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 Box 2">
            <a:extLst>
              <a:ext uri="{FF2B5EF4-FFF2-40B4-BE49-F238E27FC236}">
                <a16:creationId xmlns:a16="http://schemas.microsoft.com/office/drawing/2014/main" id="{8C01EEDF-DBC4-7DD9-AD39-95B7631D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335" y="2381910"/>
            <a:ext cx="1168471" cy="68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Fully Connected Layer</a:t>
            </a:r>
          </a:p>
        </p:txBody>
      </p:sp>
      <p:sp>
        <p:nvSpPr>
          <p:cNvPr id="130" name="Text Box 2">
            <a:extLst>
              <a:ext uri="{FF2B5EF4-FFF2-40B4-BE49-F238E27FC236}">
                <a16:creationId xmlns:a16="http://schemas.microsoft.com/office/drawing/2014/main" id="{4A5AD6F7-A2C2-3DE3-08A5-0B642E3D4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25" y="2381910"/>
            <a:ext cx="1168471" cy="29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Classifier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036CB4-CE37-1F65-37CE-20E4A5FF73D6}"/>
              </a:ext>
            </a:extLst>
          </p:cNvPr>
          <p:cNvSpPr txBox="1"/>
          <p:nvPr/>
        </p:nvSpPr>
        <p:spPr>
          <a:xfrm>
            <a:off x="7964300" y="3196406"/>
            <a:ext cx="74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710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111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90</cp:revision>
  <dcterms:created xsi:type="dcterms:W3CDTF">2023-03-18T05:46:01Z</dcterms:created>
  <dcterms:modified xsi:type="dcterms:W3CDTF">2023-03-19T20:13:00Z</dcterms:modified>
</cp:coreProperties>
</file>